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7"/>
  </p:notesMasterIdLst>
  <p:handoutMasterIdLst>
    <p:handoutMasterId r:id="rId18"/>
  </p:handoutMasterIdLst>
  <p:sldIdLst>
    <p:sldId id="4029" r:id="rId2"/>
    <p:sldId id="4033" r:id="rId3"/>
    <p:sldId id="4034" r:id="rId4"/>
    <p:sldId id="4064" r:id="rId5"/>
    <p:sldId id="4076" r:id="rId6"/>
    <p:sldId id="4077" r:id="rId7"/>
    <p:sldId id="4078" r:id="rId8"/>
    <p:sldId id="4079" r:id="rId9"/>
    <p:sldId id="4080" r:id="rId10"/>
    <p:sldId id="4081" r:id="rId11"/>
    <p:sldId id="4082" r:id="rId12"/>
    <p:sldId id="4083" r:id="rId13"/>
    <p:sldId id="4084" r:id="rId14"/>
    <p:sldId id="4087" r:id="rId15"/>
    <p:sldId id="4086" r:id="rId16"/>
  </p:sldIdLst>
  <p:sldSz cx="12192000" cy="6858000"/>
  <p:notesSz cx="6797675" cy="9872663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jEF+/TkVZL7lGvn6nGK0mHF31KG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 C Rowen" initials="JCR" lastIdx="1" clrIdx="0">
    <p:extLst>
      <p:ext uri="{19B8F6BF-5375-455C-9EA6-DF929625EA0E}">
        <p15:presenceInfo xmlns:p15="http://schemas.microsoft.com/office/powerpoint/2012/main" userId="Joan C Row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3399"/>
    <a:srgbClr val="00CC00"/>
    <a:srgbClr val="FF66FF"/>
    <a:srgbClr val="0033CC"/>
    <a:srgbClr val="FF00FF"/>
    <a:srgbClr val="008000"/>
    <a:srgbClr val="00FF00"/>
    <a:srgbClr val="9FE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14154C-15E7-4758-B10E-4C616D023C64}">
  <a:tblStyle styleId="{E014154C-15E7-4758-B10E-4C616D023C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68E467-019D-45EF-83AB-CE7296B0BD1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C9C9C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C9C9C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C9C9C9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C9C9C9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  <a:fill>
          <a:solidFill>
            <a:srgbClr val="EDED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DEDED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6350" cap="flat" cmpd="sng">
              <a:solidFill>
                <a:srgbClr val="C9C9C9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>
          <a:top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C9C9C9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9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28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6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82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77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 C Rowen" userId="3ee6f0ed-f7f8-4850-ac3c-ba532239f163" providerId="ADAL" clId="{F3C2FF7F-8523-4031-B8A3-9B984F3790CB}"/>
    <pc:docChg chg="undo redo custSel addSld delSld modSld delMainMaster">
      <pc:chgData name="Joan C Rowen" userId="3ee6f0ed-f7f8-4850-ac3c-ba532239f163" providerId="ADAL" clId="{F3C2FF7F-8523-4031-B8A3-9B984F3790CB}" dt="2021-05-20T19:17:27.639" v="10814" actId="6549"/>
      <pc:docMkLst>
        <pc:docMk/>
      </pc:docMkLst>
      <pc:sldChg chg="add del">
        <pc:chgData name="Joan C Rowen" userId="3ee6f0ed-f7f8-4850-ac3c-ba532239f163" providerId="ADAL" clId="{F3C2FF7F-8523-4031-B8A3-9B984F3790CB}" dt="2021-05-18T06:29:27.545" v="1204" actId="47"/>
        <pc:sldMkLst>
          <pc:docMk/>
          <pc:sldMk cId="2327624908" sldId="258"/>
        </pc:sldMkLst>
      </pc:sldChg>
      <pc:sldChg chg="del">
        <pc:chgData name="Joan C Rowen" userId="3ee6f0ed-f7f8-4850-ac3c-ba532239f163" providerId="ADAL" clId="{F3C2FF7F-8523-4031-B8A3-9B984F3790CB}" dt="2021-05-18T13:49:51.003" v="1729" actId="47"/>
        <pc:sldMkLst>
          <pc:docMk/>
          <pc:sldMk cId="0" sldId="262"/>
        </pc:sldMkLst>
      </pc:sldChg>
      <pc:sldChg chg="modSp add del mod">
        <pc:chgData name="Joan C Rowen" userId="3ee6f0ed-f7f8-4850-ac3c-ba532239f163" providerId="ADAL" clId="{F3C2FF7F-8523-4031-B8A3-9B984F3790CB}" dt="2021-05-20T00:33:09.814" v="10405" actId="47"/>
        <pc:sldMkLst>
          <pc:docMk/>
          <pc:sldMk cId="154595257" sldId="411"/>
        </pc:sldMkLst>
        <pc:spChg chg="mod">
          <ac:chgData name="Joan C Rowen" userId="3ee6f0ed-f7f8-4850-ac3c-ba532239f163" providerId="ADAL" clId="{F3C2FF7F-8523-4031-B8A3-9B984F3790CB}" dt="2021-05-18T22:45:31.104" v="4412" actId="6549"/>
          <ac:spMkLst>
            <pc:docMk/>
            <pc:sldMk cId="154595257" sldId="411"/>
            <ac:spMk id="19" creationId="{A00D2081-A7B5-4203-848C-BAB747F8E1CE}"/>
          </ac:spMkLst>
        </pc:spChg>
      </pc:sldChg>
      <pc:sldChg chg="addSp delSp modSp add del mod">
        <pc:chgData name="Joan C Rowen" userId="3ee6f0ed-f7f8-4850-ac3c-ba532239f163" providerId="ADAL" clId="{F3C2FF7F-8523-4031-B8A3-9B984F3790CB}" dt="2021-05-18T22:45:10.483" v="4407" actId="2696"/>
        <pc:sldMkLst>
          <pc:docMk/>
          <pc:sldMk cId="376141527" sldId="411"/>
        </pc:sldMkLst>
        <pc:spChg chg="del mod">
          <ac:chgData name="Joan C Rowen" userId="3ee6f0ed-f7f8-4850-ac3c-ba532239f163" providerId="ADAL" clId="{F3C2FF7F-8523-4031-B8A3-9B984F3790CB}" dt="2021-05-18T17:03:14.677" v="1925"/>
          <ac:spMkLst>
            <pc:docMk/>
            <pc:sldMk cId="376141527" sldId="411"/>
            <ac:spMk id="2" creationId="{00000000-0000-0000-0000-000000000000}"/>
          </ac:spMkLst>
        </pc:spChg>
        <pc:spChg chg="add mod">
          <ac:chgData name="Joan C Rowen" userId="3ee6f0ed-f7f8-4850-ac3c-ba532239f163" providerId="ADAL" clId="{F3C2FF7F-8523-4031-B8A3-9B984F3790CB}" dt="2021-05-18T18:07:01.222" v="1948" actId="255"/>
          <ac:spMkLst>
            <pc:docMk/>
            <pc:sldMk cId="376141527" sldId="411"/>
            <ac:spMk id="19" creationId="{A00D2081-A7B5-4203-848C-BAB747F8E1CE}"/>
          </ac:spMkLst>
        </pc:spChg>
      </pc:sldChg>
      <pc:sldChg chg="del">
        <pc:chgData name="Joan C Rowen" userId="3ee6f0ed-f7f8-4850-ac3c-ba532239f163" providerId="ADAL" clId="{F3C2FF7F-8523-4031-B8A3-9B984F3790CB}" dt="2021-05-18T13:49:54.018" v="1730" actId="47"/>
        <pc:sldMkLst>
          <pc:docMk/>
          <pc:sldMk cId="1821096164" sldId="4020"/>
        </pc:sldMkLst>
      </pc:sldChg>
      <pc:sldChg chg="del">
        <pc:chgData name="Joan C Rowen" userId="3ee6f0ed-f7f8-4850-ac3c-ba532239f163" providerId="ADAL" clId="{F3C2FF7F-8523-4031-B8A3-9B984F3790CB}" dt="2021-05-18T13:49:55.889" v="1731" actId="47"/>
        <pc:sldMkLst>
          <pc:docMk/>
          <pc:sldMk cId="2975811792" sldId="4021"/>
        </pc:sldMkLst>
      </pc:sldChg>
      <pc:sldChg chg="del">
        <pc:chgData name="Joan C Rowen" userId="3ee6f0ed-f7f8-4850-ac3c-ba532239f163" providerId="ADAL" clId="{F3C2FF7F-8523-4031-B8A3-9B984F3790CB}" dt="2021-05-18T13:49:58.416" v="1733" actId="47"/>
        <pc:sldMkLst>
          <pc:docMk/>
          <pc:sldMk cId="1703963860" sldId="4022"/>
        </pc:sldMkLst>
      </pc:sldChg>
      <pc:sldChg chg="del">
        <pc:chgData name="Joan C Rowen" userId="3ee6f0ed-f7f8-4850-ac3c-ba532239f163" providerId="ADAL" clId="{F3C2FF7F-8523-4031-B8A3-9B984F3790CB}" dt="2021-05-18T13:49:59.918" v="1734" actId="47"/>
        <pc:sldMkLst>
          <pc:docMk/>
          <pc:sldMk cId="2851132341" sldId="4023"/>
        </pc:sldMkLst>
      </pc:sldChg>
      <pc:sldChg chg="del">
        <pc:chgData name="Joan C Rowen" userId="3ee6f0ed-f7f8-4850-ac3c-ba532239f163" providerId="ADAL" clId="{F3C2FF7F-8523-4031-B8A3-9B984F3790CB}" dt="2021-05-18T13:49:57.148" v="1732" actId="47"/>
        <pc:sldMkLst>
          <pc:docMk/>
          <pc:sldMk cId="1628085745" sldId="4024"/>
        </pc:sldMkLst>
      </pc:sldChg>
      <pc:sldChg chg="modSp mod">
        <pc:chgData name="Joan C Rowen" userId="3ee6f0ed-f7f8-4850-ac3c-ba532239f163" providerId="ADAL" clId="{F3C2FF7F-8523-4031-B8A3-9B984F3790CB}" dt="2021-05-20T01:02:48.703" v="10620" actId="6549"/>
        <pc:sldMkLst>
          <pc:docMk/>
          <pc:sldMk cId="8458621" sldId="4025"/>
        </pc:sldMkLst>
        <pc:spChg chg="mod">
          <ac:chgData name="Joan C Rowen" userId="3ee6f0ed-f7f8-4850-ac3c-ba532239f163" providerId="ADAL" clId="{F3C2FF7F-8523-4031-B8A3-9B984F3790CB}" dt="2021-05-18T13:50:17.335" v="1737" actId="6549"/>
          <ac:spMkLst>
            <pc:docMk/>
            <pc:sldMk cId="8458621" sldId="4025"/>
            <ac:spMk id="11" creationId="{C9323E94-F6B9-4E8E-84FC-7FE1DCD14331}"/>
          </ac:spMkLst>
        </pc:spChg>
        <pc:spChg chg="mod">
          <ac:chgData name="Joan C Rowen" userId="3ee6f0ed-f7f8-4850-ac3c-ba532239f163" providerId="ADAL" clId="{F3C2FF7F-8523-4031-B8A3-9B984F3790CB}" dt="2021-05-20T01:02:48.703" v="10620" actId="6549"/>
          <ac:spMkLst>
            <pc:docMk/>
            <pc:sldMk cId="8458621" sldId="4025"/>
            <ac:spMk id="69" creationId="{00000000-0000-0000-0000-000000000000}"/>
          </ac:spMkLst>
        </pc:spChg>
      </pc:sldChg>
      <pc:sldChg chg="del">
        <pc:chgData name="Joan C Rowen" userId="3ee6f0ed-f7f8-4850-ac3c-ba532239f163" providerId="ADAL" clId="{F3C2FF7F-8523-4031-B8A3-9B984F3790CB}" dt="2021-05-18T13:50:06.961" v="1735" actId="47"/>
        <pc:sldMkLst>
          <pc:docMk/>
          <pc:sldMk cId="3030286766" sldId="4026"/>
        </pc:sldMkLst>
      </pc:sldChg>
      <pc:sldChg chg="addSp delSp modSp mod">
        <pc:chgData name="Joan C Rowen" userId="3ee6f0ed-f7f8-4850-ac3c-ba532239f163" providerId="ADAL" clId="{F3C2FF7F-8523-4031-B8A3-9B984F3790CB}" dt="2021-05-20T19:17:27.639" v="10814" actId="6549"/>
        <pc:sldMkLst>
          <pc:docMk/>
          <pc:sldMk cId="1832058639" sldId="4029"/>
        </pc:sldMkLst>
        <pc:spChg chg="mod">
          <ac:chgData name="Joan C Rowen" userId="3ee6f0ed-f7f8-4850-ac3c-ba532239f163" providerId="ADAL" clId="{F3C2FF7F-8523-4031-B8A3-9B984F3790CB}" dt="2021-05-18T05:31:43.454" v="1" actId="27636"/>
          <ac:spMkLst>
            <pc:docMk/>
            <pc:sldMk cId="1832058639" sldId="4029"/>
            <ac:spMk id="2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05:32:21.693" v="76" actId="1076"/>
          <ac:spMkLst>
            <pc:docMk/>
            <pc:sldMk cId="1832058639" sldId="4029"/>
            <ac:spMk id="3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20T19:17:27.639" v="10814" actId="6549"/>
          <ac:spMkLst>
            <pc:docMk/>
            <pc:sldMk cId="1832058639" sldId="4029"/>
            <ac:spMk id="5" creationId="{00000000-0000-0000-0000-000000000000}"/>
          </ac:spMkLst>
        </pc:spChg>
        <pc:picChg chg="add mod ord">
          <ac:chgData name="Joan C Rowen" userId="3ee6f0ed-f7f8-4850-ac3c-ba532239f163" providerId="ADAL" clId="{F3C2FF7F-8523-4031-B8A3-9B984F3790CB}" dt="2021-05-18T05:46:13.449" v="95" actId="1440"/>
          <ac:picMkLst>
            <pc:docMk/>
            <pc:sldMk cId="1832058639" sldId="4029"/>
            <ac:picMk id="6" creationId="{6814725D-A54F-4713-A81B-ACC6843BBD82}"/>
          </ac:picMkLst>
        </pc:picChg>
        <pc:picChg chg="del">
          <ac:chgData name="Joan C Rowen" userId="3ee6f0ed-f7f8-4850-ac3c-ba532239f163" providerId="ADAL" clId="{F3C2FF7F-8523-4031-B8A3-9B984F3790CB}" dt="2021-05-18T05:32:41.160" v="88" actId="478"/>
          <ac:picMkLst>
            <pc:docMk/>
            <pc:sldMk cId="1832058639" sldId="4029"/>
            <ac:picMk id="8" creationId="{00000000-0000-0000-0000-000000000000}"/>
          </ac:picMkLst>
        </pc:picChg>
      </pc:sldChg>
      <pc:sldChg chg="addSp delSp modSp mod">
        <pc:chgData name="Joan C Rowen" userId="3ee6f0ed-f7f8-4850-ac3c-ba532239f163" providerId="ADAL" clId="{F3C2FF7F-8523-4031-B8A3-9B984F3790CB}" dt="2021-05-20T14:59:16.486" v="10795" actId="20577"/>
        <pc:sldMkLst>
          <pc:docMk/>
          <pc:sldMk cId="1101211517" sldId="4032"/>
        </pc:sldMkLst>
        <pc:spChg chg="mod">
          <ac:chgData name="Joan C Rowen" userId="3ee6f0ed-f7f8-4850-ac3c-ba532239f163" providerId="ADAL" clId="{F3C2FF7F-8523-4031-B8A3-9B984F3790CB}" dt="2021-05-18T05:49:40.498" v="187" actId="20577"/>
          <ac:spMkLst>
            <pc:docMk/>
            <pc:sldMk cId="1101211517" sldId="4032"/>
            <ac:spMk id="2" creationId="{00000000-0000-0000-0000-000000000000}"/>
          </ac:spMkLst>
        </pc:spChg>
        <pc:spChg chg="del mod">
          <ac:chgData name="Joan C Rowen" userId="3ee6f0ed-f7f8-4850-ac3c-ba532239f163" providerId="ADAL" clId="{F3C2FF7F-8523-4031-B8A3-9B984F3790CB}" dt="2021-05-19T23:31:40.655" v="10248" actId="478"/>
          <ac:spMkLst>
            <pc:docMk/>
            <pc:sldMk cId="1101211517" sldId="4032"/>
            <ac:spMk id="3" creationId="{00000000-0000-0000-0000-000000000000}"/>
          </ac:spMkLst>
        </pc:spChg>
        <pc:spChg chg="add del mod">
          <ac:chgData name="Joan C Rowen" userId="3ee6f0ed-f7f8-4850-ac3c-ba532239f163" providerId="ADAL" clId="{F3C2FF7F-8523-4031-B8A3-9B984F3790CB}" dt="2021-05-19T23:31:43.084" v="10249"/>
          <ac:spMkLst>
            <pc:docMk/>
            <pc:sldMk cId="1101211517" sldId="4032"/>
            <ac:spMk id="7" creationId="{AAB1C5C2-4D5C-4DA6-9E14-5C31A5655EBF}"/>
          </ac:spMkLst>
        </pc:spChg>
        <pc:spChg chg="add mod">
          <ac:chgData name="Joan C Rowen" userId="3ee6f0ed-f7f8-4850-ac3c-ba532239f163" providerId="ADAL" clId="{F3C2FF7F-8523-4031-B8A3-9B984F3790CB}" dt="2021-05-20T14:59:16.486" v="10795" actId="20577"/>
          <ac:spMkLst>
            <pc:docMk/>
            <pc:sldMk cId="1101211517" sldId="4032"/>
            <ac:spMk id="8" creationId="{6D26E511-849A-46B4-9677-1DB82191E61B}"/>
          </ac:spMkLst>
        </pc:spChg>
        <pc:picChg chg="mod">
          <ac:chgData name="Joan C Rowen" userId="3ee6f0ed-f7f8-4850-ac3c-ba532239f163" providerId="ADAL" clId="{F3C2FF7F-8523-4031-B8A3-9B984F3790CB}" dt="2021-05-19T23:31:55.458" v="10251" actId="1076"/>
          <ac:picMkLst>
            <pc:docMk/>
            <pc:sldMk cId="1101211517" sldId="4032"/>
            <ac:picMk id="4" creationId="{00000000-0000-0000-0000-000000000000}"/>
          </ac:picMkLst>
        </pc:picChg>
        <pc:picChg chg="add del">
          <ac:chgData name="Joan C Rowen" userId="3ee6f0ed-f7f8-4850-ac3c-ba532239f163" providerId="ADAL" clId="{F3C2FF7F-8523-4031-B8A3-9B984F3790CB}" dt="2021-05-19T23:31:37.123" v="10247" actId="478"/>
          <ac:picMkLst>
            <pc:docMk/>
            <pc:sldMk cId="1101211517" sldId="4032"/>
            <ac:picMk id="5" creationId="{50CB2DD1-8CCA-42D7-BD04-BC623C8FCE7C}"/>
          </ac:picMkLst>
        </pc:picChg>
      </pc:sldChg>
      <pc:sldChg chg="modSp mod">
        <pc:chgData name="Joan C Rowen" userId="3ee6f0ed-f7f8-4850-ac3c-ba532239f163" providerId="ADAL" clId="{F3C2FF7F-8523-4031-B8A3-9B984F3790CB}" dt="2021-05-18T05:52:21.626" v="368" actId="1076"/>
        <pc:sldMkLst>
          <pc:docMk/>
          <pc:sldMk cId="3186643141" sldId="4033"/>
        </pc:sldMkLst>
        <pc:spChg chg="mod">
          <ac:chgData name="Joan C Rowen" userId="3ee6f0ed-f7f8-4850-ac3c-ba532239f163" providerId="ADAL" clId="{F3C2FF7F-8523-4031-B8A3-9B984F3790CB}" dt="2021-05-18T05:52:18.548" v="367" actId="20577"/>
          <ac:spMkLst>
            <pc:docMk/>
            <pc:sldMk cId="3186643141" sldId="4033"/>
            <ac:spMk id="3" creationId="{00000000-0000-0000-0000-000000000000}"/>
          </ac:spMkLst>
        </pc:spChg>
        <pc:picChg chg="mod">
          <ac:chgData name="Joan C Rowen" userId="3ee6f0ed-f7f8-4850-ac3c-ba532239f163" providerId="ADAL" clId="{F3C2FF7F-8523-4031-B8A3-9B984F3790CB}" dt="2021-05-18T05:52:21.626" v="368" actId="1076"/>
          <ac:picMkLst>
            <pc:docMk/>
            <pc:sldMk cId="3186643141" sldId="4033"/>
            <ac:picMk id="1026" creationId="{00000000-0000-0000-0000-000000000000}"/>
          </ac:picMkLst>
        </pc:picChg>
      </pc:sldChg>
      <pc:sldChg chg="addSp modSp mod">
        <pc:chgData name="Joan C Rowen" userId="3ee6f0ed-f7f8-4850-ac3c-ba532239f163" providerId="ADAL" clId="{F3C2FF7F-8523-4031-B8A3-9B984F3790CB}" dt="2021-05-18T05:54:46.784" v="431" actId="1076"/>
        <pc:sldMkLst>
          <pc:docMk/>
          <pc:sldMk cId="804943912" sldId="4034"/>
        </pc:sldMkLst>
        <pc:spChg chg="mod">
          <ac:chgData name="Joan C Rowen" userId="3ee6f0ed-f7f8-4850-ac3c-ba532239f163" providerId="ADAL" clId="{F3C2FF7F-8523-4031-B8A3-9B984F3790CB}" dt="2021-05-18T05:53:26.193" v="422" actId="20577"/>
          <ac:spMkLst>
            <pc:docMk/>
            <pc:sldMk cId="804943912" sldId="4034"/>
            <ac:spMk id="2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05:53:37.682" v="423" actId="6549"/>
          <ac:spMkLst>
            <pc:docMk/>
            <pc:sldMk cId="804943912" sldId="4034"/>
            <ac:spMk id="3" creationId="{00000000-0000-0000-0000-000000000000}"/>
          </ac:spMkLst>
        </pc:spChg>
        <pc:spChg chg="add mod">
          <ac:chgData name="Joan C Rowen" userId="3ee6f0ed-f7f8-4850-ac3c-ba532239f163" providerId="ADAL" clId="{F3C2FF7F-8523-4031-B8A3-9B984F3790CB}" dt="2021-05-18T05:54:41.632" v="430" actId="1076"/>
          <ac:spMkLst>
            <pc:docMk/>
            <pc:sldMk cId="804943912" sldId="4034"/>
            <ac:spMk id="6" creationId="{ED0AFB91-597B-4D55-AFED-2046C62E7D50}"/>
          </ac:spMkLst>
        </pc:spChg>
        <pc:spChg chg="add mod">
          <ac:chgData name="Joan C Rowen" userId="3ee6f0ed-f7f8-4850-ac3c-ba532239f163" providerId="ADAL" clId="{F3C2FF7F-8523-4031-B8A3-9B984F3790CB}" dt="2021-05-18T05:54:46.784" v="431" actId="1076"/>
          <ac:spMkLst>
            <pc:docMk/>
            <pc:sldMk cId="804943912" sldId="4034"/>
            <ac:spMk id="7" creationId="{D930CBCD-402A-4BE6-AD72-05DC4C600EF8}"/>
          </ac:spMkLst>
        </pc:spChg>
        <pc:picChg chg="mod">
          <ac:chgData name="Joan C Rowen" userId="3ee6f0ed-f7f8-4850-ac3c-ba532239f163" providerId="ADAL" clId="{F3C2FF7F-8523-4031-B8A3-9B984F3790CB}" dt="2021-05-18T05:54:36.768" v="429" actId="1076"/>
          <ac:picMkLst>
            <pc:docMk/>
            <pc:sldMk cId="804943912" sldId="4034"/>
            <ac:picMk id="2052" creationId="{00000000-0000-0000-0000-000000000000}"/>
          </ac:picMkLst>
        </pc:picChg>
      </pc:sldChg>
      <pc:sldChg chg="addSp delSp modSp mod modAnim">
        <pc:chgData name="Joan C Rowen" userId="3ee6f0ed-f7f8-4850-ac3c-ba532239f163" providerId="ADAL" clId="{F3C2FF7F-8523-4031-B8A3-9B984F3790CB}" dt="2021-05-19T23:59:27.846" v="10403"/>
        <pc:sldMkLst>
          <pc:docMk/>
          <pc:sldMk cId="2915937862" sldId="4035"/>
        </pc:sldMkLst>
        <pc:spChg chg="mod">
          <ac:chgData name="Joan C Rowen" userId="3ee6f0ed-f7f8-4850-ac3c-ba532239f163" providerId="ADAL" clId="{F3C2FF7F-8523-4031-B8A3-9B984F3790CB}" dt="2021-05-19T23:58:58.623" v="10397" actId="1076"/>
          <ac:spMkLst>
            <pc:docMk/>
            <pc:sldMk cId="2915937862" sldId="4035"/>
            <ac:spMk id="2" creationId="{00000000-0000-0000-0000-000000000000}"/>
          </ac:spMkLst>
        </pc:spChg>
        <pc:spChg chg="add mod">
          <ac:chgData name="Joan C Rowen" userId="3ee6f0ed-f7f8-4850-ac3c-ba532239f163" providerId="ADAL" clId="{F3C2FF7F-8523-4031-B8A3-9B984F3790CB}" dt="2021-05-19T23:59:02.812" v="10399" actId="27636"/>
          <ac:spMkLst>
            <pc:docMk/>
            <pc:sldMk cId="2915937862" sldId="4035"/>
            <ac:spMk id="8" creationId="{95EEA4DE-F4B0-45D9-A221-D0D727BDEE12}"/>
          </ac:spMkLst>
        </pc:spChg>
        <pc:spChg chg="add mod">
          <ac:chgData name="Joan C Rowen" userId="3ee6f0ed-f7f8-4850-ac3c-ba532239f163" providerId="ADAL" clId="{F3C2FF7F-8523-4031-B8A3-9B984F3790CB}" dt="2021-05-19T23:59:19.092" v="10401"/>
          <ac:spMkLst>
            <pc:docMk/>
            <pc:sldMk cId="2915937862" sldId="4035"/>
            <ac:spMk id="9" creationId="{41604908-FB7D-463A-9893-10D38BD0EFC0}"/>
          </ac:spMkLst>
        </pc:spChg>
        <pc:graphicFrameChg chg="del">
          <ac:chgData name="Joan C Rowen" userId="3ee6f0ed-f7f8-4850-ac3c-ba532239f163" providerId="ADAL" clId="{F3C2FF7F-8523-4031-B8A3-9B984F3790CB}" dt="2021-05-18T05:55:18.047" v="432" actId="478"/>
          <ac:graphicFrameMkLst>
            <pc:docMk/>
            <pc:sldMk cId="2915937862" sldId="4035"/>
            <ac:graphicFrameMk id="6" creationId="{00000000-0000-0000-0000-000000000000}"/>
          </ac:graphicFrameMkLst>
        </pc:graphicFrameChg>
        <pc:picChg chg="add mod">
          <ac:chgData name="Joan C Rowen" userId="3ee6f0ed-f7f8-4850-ac3c-ba532239f163" providerId="ADAL" clId="{F3C2FF7F-8523-4031-B8A3-9B984F3790CB}" dt="2021-05-19T23:59:09.117" v="10400"/>
          <ac:picMkLst>
            <pc:docMk/>
            <pc:sldMk cId="2915937862" sldId="4035"/>
            <ac:picMk id="6" creationId="{8850F156-E998-4994-B6BB-C86FA90644B9}"/>
          </ac:picMkLst>
        </pc:picChg>
      </pc:sldChg>
      <pc:sldChg chg="addSp delSp modSp mod modAnim">
        <pc:chgData name="Joan C Rowen" userId="3ee6f0ed-f7f8-4850-ac3c-ba532239f163" providerId="ADAL" clId="{F3C2FF7F-8523-4031-B8A3-9B984F3790CB}" dt="2021-05-19T15:37:36.818" v="10243" actId="207"/>
        <pc:sldMkLst>
          <pc:docMk/>
          <pc:sldMk cId="251241357" sldId="4036"/>
        </pc:sldMkLst>
        <pc:spChg chg="del mod">
          <ac:chgData name="Joan C Rowen" userId="3ee6f0ed-f7f8-4850-ac3c-ba532239f163" providerId="ADAL" clId="{F3C2FF7F-8523-4031-B8A3-9B984F3790CB}" dt="2021-05-19T05:50:39.077" v="9280" actId="478"/>
          <ac:spMkLst>
            <pc:docMk/>
            <pc:sldMk cId="251241357" sldId="4036"/>
            <ac:spMk id="5" creationId="{00000000-0000-0000-0000-000000000000}"/>
          </ac:spMkLst>
        </pc:spChg>
        <pc:spChg chg="add mod">
          <ac:chgData name="Joan C Rowen" userId="3ee6f0ed-f7f8-4850-ac3c-ba532239f163" providerId="ADAL" clId="{F3C2FF7F-8523-4031-B8A3-9B984F3790CB}" dt="2021-05-19T15:37:06.225" v="10238" actId="207"/>
          <ac:spMkLst>
            <pc:docMk/>
            <pc:sldMk cId="251241357" sldId="4036"/>
            <ac:spMk id="6" creationId="{A66EEFD4-711C-409D-A1FD-583F7006B5A2}"/>
          </ac:spMkLst>
        </pc:spChg>
        <pc:spChg chg="add mod">
          <ac:chgData name="Joan C Rowen" userId="3ee6f0ed-f7f8-4850-ac3c-ba532239f163" providerId="ADAL" clId="{F3C2FF7F-8523-4031-B8A3-9B984F3790CB}" dt="2021-05-19T15:37:11.787" v="10239" actId="207"/>
          <ac:spMkLst>
            <pc:docMk/>
            <pc:sldMk cId="251241357" sldId="4036"/>
            <ac:spMk id="7" creationId="{DF3A734E-01F8-4AA5-BAFD-5B64F0494F21}"/>
          </ac:spMkLst>
        </pc:spChg>
        <pc:spChg chg="add del mod">
          <ac:chgData name="Joan C Rowen" userId="3ee6f0ed-f7f8-4850-ac3c-ba532239f163" providerId="ADAL" clId="{F3C2FF7F-8523-4031-B8A3-9B984F3790CB}" dt="2021-05-19T05:49:32.266" v="9272"/>
          <ac:spMkLst>
            <pc:docMk/>
            <pc:sldMk cId="251241357" sldId="4036"/>
            <ac:spMk id="8" creationId="{1733D7FF-540A-4754-B5CB-E344A68E02BE}"/>
          </ac:spMkLst>
        </pc:spChg>
        <pc:spChg chg="add mod ord">
          <ac:chgData name="Joan C Rowen" userId="3ee6f0ed-f7f8-4850-ac3c-ba532239f163" providerId="ADAL" clId="{F3C2FF7F-8523-4031-B8A3-9B984F3790CB}" dt="2021-05-19T05:50:34.929" v="9279" actId="167"/>
          <ac:spMkLst>
            <pc:docMk/>
            <pc:sldMk cId="251241357" sldId="4036"/>
            <ac:spMk id="9" creationId="{9F271BF9-455A-4336-9BFF-1090F4C25AA3}"/>
          </ac:spMkLst>
        </pc:spChg>
        <pc:spChg chg="add del mod">
          <ac:chgData name="Joan C Rowen" userId="3ee6f0ed-f7f8-4850-ac3c-ba532239f163" providerId="ADAL" clId="{F3C2FF7F-8523-4031-B8A3-9B984F3790CB}" dt="2021-05-19T05:50:44.572" v="9281" actId="478"/>
          <ac:spMkLst>
            <pc:docMk/>
            <pc:sldMk cId="251241357" sldId="4036"/>
            <ac:spMk id="10" creationId="{1AC5CAA4-C432-45CE-914C-2EFFFB26258E}"/>
          </ac:spMkLst>
        </pc:spChg>
        <pc:spChg chg="add mod">
          <ac:chgData name="Joan C Rowen" userId="3ee6f0ed-f7f8-4850-ac3c-ba532239f163" providerId="ADAL" clId="{F3C2FF7F-8523-4031-B8A3-9B984F3790CB}" dt="2021-05-19T15:37:16.265" v="10240" actId="207"/>
          <ac:spMkLst>
            <pc:docMk/>
            <pc:sldMk cId="251241357" sldId="4036"/>
            <ac:spMk id="13" creationId="{ACA0CD6A-4E0D-426D-A25F-92022F68D90D}"/>
          </ac:spMkLst>
        </pc:spChg>
        <pc:spChg chg="add mod">
          <ac:chgData name="Joan C Rowen" userId="3ee6f0ed-f7f8-4850-ac3c-ba532239f163" providerId="ADAL" clId="{F3C2FF7F-8523-4031-B8A3-9B984F3790CB}" dt="2021-05-19T15:37:20.875" v="10241" actId="207"/>
          <ac:spMkLst>
            <pc:docMk/>
            <pc:sldMk cId="251241357" sldId="4036"/>
            <ac:spMk id="14" creationId="{498B8ABE-CEAA-48E8-B44C-D4D3CEBCEC78}"/>
          </ac:spMkLst>
        </pc:spChg>
        <pc:spChg chg="add mod">
          <ac:chgData name="Joan C Rowen" userId="3ee6f0ed-f7f8-4850-ac3c-ba532239f163" providerId="ADAL" clId="{F3C2FF7F-8523-4031-B8A3-9B984F3790CB}" dt="2021-05-19T15:37:26.665" v="10242" actId="207"/>
          <ac:spMkLst>
            <pc:docMk/>
            <pc:sldMk cId="251241357" sldId="4036"/>
            <ac:spMk id="15" creationId="{AA6709DC-363F-4A50-B6B5-D52ABA246AC8}"/>
          </ac:spMkLst>
        </pc:spChg>
        <pc:spChg chg="add mod">
          <ac:chgData name="Joan C Rowen" userId="3ee6f0ed-f7f8-4850-ac3c-ba532239f163" providerId="ADAL" clId="{F3C2FF7F-8523-4031-B8A3-9B984F3790CB}" dt="2021-05-19T15:37:36.818" v="10243" actId="207"/>
          <ac:spMkLst>
            <pc:docMk/>
            <pc:sldMk cId="251241357" sldId="4036"/>
            <ac:spMk id="16" creationId="{D3C00160-95D8-4899-8A63-89ADE6519C11}"/>
          </ac:spMkLst>
        </pc:spChg>
        <pc:spChg chg="add mod">
          <ac:chgData name="Joan C Rowen" userId="3ee6f0ed-f7f8-4850-ac3c-ba532239f163" providerId="ADAL" clId="{F3C2FF7F-8523-4031-B8A3-9B984F3790CB}" dt="2021-05-19T06:01:11.338" v="10037" actId="20577"/>
          <ac:spMkLst>
            <pc:docMk/>
            <pc:sldMk cId="251241357" sldId="4036"/>
            <ac:spMk id="17" creationId="{188C7773-6D4D-45DF-B0F5-32F967B42C82}"/>
          </ac:spMkLst>
        </pc:spChg>
        <pc:graphicFrameChg chg="add del">
          <ac:chgData name="Joan C Rowen" userId="3ee6f0ed-f7f8-4850-ac3c-ba532239f163" providerId="ADAL" clId="{F3C2FF7F-8523-4031-B8A3-9B984F3790CB}" dt="2021-05-19T05:57:05.092" v="9930" actId="478"/>
          <ac:graphicFrameMkLst>
            <pc:docMk/>
            <pc:sldMk cId="251241357" sldId="4036"/>
            <ac:graphicFrameMk id="3" creationId="{0C59D1F5-1539-41BC-9E9D-3D3C86C15A83}"/>
          </ac:graphicFrameMkLst>
        </pc:graphicFrameChg>
      </pc:sldChg>
      <pc:sldChg chg="addSp delSp modSp new mod">
        <pc:chgData name="Joan C Rowen" userId="3ee6f0ed-f7f8-4850-ac3c-ba532239f163" providerId="ADAL" clId="{F3C2FF7F-8523-4031-B8A3-9B984F3790CB}" dt="2021-05-19T23:32:38.110" v="10258"/>
        <pc:sldMkLst>
          <pc:docMk/>
          <pc:sldMk cId="3846126364" sldId="4039"/>
        </pc:sldMkLst>
        <pc:spChg chg="mod">
          <ac:chgData name="Joan C Rowen" userId="3ee6f0ed-f7f8-4850-ac3c-ba532239f163" providerId="ADAL" clId="{F3C2FF7F-8523-4031-B8A3-9B984F3790CB}" dt="2021-05-18T05:48:04.055" v="155" actId="2711"/>
          <ac:spMkLst>
            <pc:docMk/>
            <pc:sldMk cId="3846126364" sldId="4039"/>
            <ac:spMk id="2" creationId="{B7DC1F75-577D-4BB3-B00E-0FEB3EA5AD89}"/>
          </ac:spMkLst>
        </pc:spChg>
        <pc:spChg chg="del mod">
          <ac:chgData name="Joan C Rowen" userId="3ee6f0ed-f7f8-4850-ac3c-ba532239f163" providerId="ADAL" clId="{F3C2FF7F-8523-4031-B8A3-9B984F3790CB}" dt="2021-05-19T23:32:29.085" v="10256" actId="478"/>
          <ac:spMkLst>
            <pc:docMk/>
            <pc:sldMk cId="3846126364" sldId="4039"/>
            <ac:spMk id="3" creationId="{DE42DD5E-D0BC-4667-8B25-7990025E2686}"/>
          </ac:spMkLst>
        </pc:spChg>
        <pc:spChg chg="add del mod">
          <ac:chgData name="Joan C Rowen" userId="3ee6f0ed-f7f8-4850-ac3c-ba532239f163" providerId="ADAL" clId="{F3C2FF7F-8523-4031-B8A3-9B984F3790CB}" dt="2021-05-19T23:32:31.066" v="10257" actId="478"/>
          <ac:spMkLst>
            <pc:docMk/>
            <pc:sldMk cId="3846126364" sldId="4039"/>
            <ac:spMk id="5" creationId="{F91CCE56-CB60-45DD-8E82-2083B123E02B}"/>
          </ac:spMkLst>
        </pc:spChg>
        <pc:spChg chg="add mod">
          <ac:chgData name="Joan C Rowen" userId="3ee6f0ed-f7f8-4850-ac3c-ba532239f163" providerId="ADAL" clId="{F3C2FF7F-8523-4031-B8A3-9B984F3790CB}" dt="2021-05-19T23:32:38.110" v="10258"/>
          <ac:spMkLst>
            <pc:docMk/>
            <pc:sldMk cId="3846126364" sldId="4039"/>
            <ac:spMk id="6" creationId="{CACE033D-D288-4FC5-B089-ED6F3780D49D}"/>
          </ac:spMkLst>
        </pc:spChg>
      </pc:sldChg>
      <pc:sldChg chg="addSp modSp new mod">
        <pc:chgData name="Joan C Rowen" userId="3ee6f0ed-f7f8-4850-ac3c-ba532239f163" providerId="ADAL" clId="{F3C2FF7F-8523-4031-B8A3-9B984F3790CB}" dt="2021-05-18T13:31:26.089" v="1662" actId="20577"/>
        <pc:sldMkLst>
          <pc:docMk/>
          <pc:sldMk cId="2674112298" sldId="4040"/>
        </pc:sldMkLst>
        <pc:spChg chg="mod">
          <ac:chgData name="Joan C Rowen" userId="3ee6f0ed-f7f8-4850-ac3c-ba532239f163" providerId="ADAL" clId="{F3C2FF7F-8523-4031-B8A3-9B984F3790CB}" dt="2021-05-18T05:59:04.248" v="678" actId="20577"/>
          <ac:spMkLst>
            <pc:docMk/>
            <pc:sldMk cId="2674112298" sldId="4040"/>
            <ac:spMk id="2" creationId="{9D3A8A64-23D3-4970-A0CA-13F7561C6566}"/>
          </ac:spMkLst>
        </pc:spChg>
        <pc:spChg chg="add mod">
          <ac:chgData name="Joan C Rowen" userId="3ee6f0ed-f7f8-4850-ac3c-ba532239f163" providerId="ADAL" clId="{F3C2FF7F-8523-4031-B8A3-9B984F3790CB}" dt="2021-05-18T13:31:26.089" v="1662" actId="20577"/>
          <ac:spMkLst>
            <pc:docMk/>
            <pc:sldMk cId="2674112298" sldId="4040"/>
            <ac:spMk id="4" creationId="{60BFAAB9-18DF-4156-806A-010A1281E243}"/>
          </ac:spMkLst>
        </pc:spChg>
      </pc:sldChg>
      <pc:sldChg chg="addSp delSp modSp new del mod">
        <pc:chgData name="Joan C Rowen" userId="3ee6f0ed-f7f8-4850-ac3c-ba532239f163" providerId="ADAL" clId="{F3C2FF7F-8523-4031-B8A3-9B984F3790CB}" dt="2021-05-20T00:33:11.851" v="10406" actId="47"/>
        <pc:sldMkLst>
          <pc:docMk/>
          <pc:sldMk cId="3242362110" sldId="4041"/>
        </pc:sldMkLst>
        <pc:spChg chg="del">
          <ac:chgData name="Joan C Rowen" userId="3ee6f0ed-f7f8-4850-ac3c-ba532239f163" providerId="ADAL" clId="{F3C2FF7F-8523-4031-B8A3-9B984F3790CB}" dt="2021-05-18T05:59:22.052" v="680" actId="478"/>
          <ac:spMkLst>
            <pc:docMk/>
            <pc:sldMk cId="3242362110" sldId="4041"/>
            <ac:spMk id="2" creationId="{5E8C799E-49E5-487C-A560-553C4CBB1306}"/>
          </ac:spMkLst>
        </pc:spChg>
        <pc:spChg chg="del">
          <ac:chgData name="Joan C Rowen" userId="3ee6f0ed-f7f8-4850-ac3c-ba532239f163" providerId="ADAL" clId="{F3C2FF7F-8523-4031-B8A3-9B984F3790CB}" dt="2021-05-18T05:59:23.185" v="681" actId="478"/>
          <ac:spMkLst>
            <pc:docMk/>
            <pc:sldMk cId="3242362110" sldId="4041"/>
            <ac:spMk id="3" creationId="{8F8F7BE6-004A-42F7-9262-0FEB66959210}"/>
          </ac:spMkLst>
        </pc:spChg>
        <pc:spChg chg="add mod">
          <ac:chgData name="Joan C Rowen" userId="3ee6f0ed-f7f8-4850-ac3c-ba532239f163" providerId="ADAL" clId="{F3C2FF7F-8523-4031-B8A3-9B984F3790CB}" dt="2021-05-18T13:36:55.149" v="1676" actId="1076"/>
          <ac:spMkLst>
            <pc:docMk/>
            <pc:sldMk cId="3242362110" sldId="4041"/>
            <ac:spMk id="4" creationId="{3B81C9F4-7A1F-4C67-9A8A-9D48644A85BB}"/>
          </ac:spMkLst>
        </pc:spChg>
        <pc:spChg chg="add mod">
          <ac:chgData name="Joan C Rowen" userId="3ee6f0ed-f7f8-4850-ac3c-ba532239f163" providerId="ADAL" clId="{F3C2FF7F-8523-4031-B8A3-9B984F3790CB}" dt="2021-05-18T13:37:00.326" v="1677" actId="1076"/>
          <ac:spMkLst>
            <pc:docMk/>
            <pc:sldMk cId="3242362110" sldId="4041"/>
            <ac:spMk id="5" creationId="{C4F89A8D-F5DB-4865-900E-1D655AFBF159}"/>
          </ac:spMkLst>
        </pc:spChg>
        <pc:spChg chg="add mod">
          <ac:chgData name="Joan C Rowen" userId="3ee6f0ed-f7f8-4850-ac3c-ba532239f163" providerId="ADAL" clId="{F3C2FF7F-8523-4031-B8A3-9B984F3790CB}" dt="2021-05-18T13:36:45.422" v="1675" actId="14100"/>
          <ac:spMkLst>
            <pc:docMk/>
            <pc:sldMk cId="3242362110" sldId="4041"/>
            <ac:spMk id="6" creationId="{80C2CC75-1903-49FF-97F6-F685D78745EE}"/>
          </ac:spMkLst>
        </pc:spChg>
        <pc:spChg chg="add mod">
          <ac:chgData name="Joan C Rowen" userId="3ee6f0ed-f7f8-4850-ac3c-ba532239f163" providerId="ADAL" clId="{F3C2FF7F-8523-4031-B8A3-9B984F3790CB}" dt="2021-05-18T13:36:34.429" v="1672" actId="1076"/>
          <ac:spMkLst>
            <pc:docMk/>
            <pc:sldMk cId="3242362110" sldId="4041"/>
            <ac:spMk id="7" creationId="{80E43634-77BD-4129-B5A4-E6A1D3A6E018}"/>
          </ac:spMkLst>
        </pc:spChg>
        <pc:spChg chg="add del mod">
          <ac:chgData name="Joan C Rowen" userId="3ee6f0ed-f7f8-4850-ac3c-ba532239f163" providerId="ADAL" clId="{F3C2FF7F-8523-4031-B8A3-9B984F3790CB}" dt="2021-05-18T13:36:18.222" v="1669" actId="478"/>
          <ac:spMkLst>
            <pc:docMk/>
            <pc:sldMk cId="3242362110" sldId="4041"/>
            <ac:spMk id="8" creationId="{2BEA9222-F208-414C-9785-6B9DAB15A912}"/>
          </ac:spMkLst>
        </pc:spChg>
      </pc:sldChg>
      <pc:sldChg chg="addSp delSp modSp new del mod">
        <pc:chgData name="Joan C Rowen" userId="3ee6f0ed-f7f8-4850-ac3c-ba532239f163" providerId="ADAL" clId="{F3C2FF7F-8523-4031-B8A3-9B984F3790CB}" dt="2021-05-20T00:33:17.634" v="10407" actId="47"/>
        <pc:sldMkLst>
          <pc:docMk/>
          <pc:sldMk cId="1976430191" sldId="4042"/>
        </pc:sldMkLst>
        <pc:spChg chg="mod">
          <ac:chgData name="Joan C Rowen" userId="3ee6f0ed-f7f8-4850-ac3c-ba532239f163" providerId="ADAL" clId="{F3C2FF7F-8523-4031-B8A3-9B984F3790CB}" dt="2021-05-18T18:12:57.064" v="1958" actId="27636"/>
          <ac:spMkLst>
            <pc:docMk/>
            <pc:sldMk cId="1976430191" sldId="4042"/>
            <ac:spMk id="2" creationId="{1C07F3CF-F5D4-4BE2-804B-DEB1BC2B4F1F}"/>
          </ac:spMkLst>
        </pc:spChg>
        <pc:spChg chg="del">
          <ac:chgData name="Joan C Rowen" userId="3ee6f0ed-f7f8-4850-ac3c-ba532239f163" providerId="ADAL" clId="{F3C2FF7F-8523-4031-B8A3-9B984F3790CB}" dt="2021-05-18T06:11:06.214" v="963"/>
          <ac:spMkLst>
            <pc:docMk/>
            <pc:sldMk cId="1976430191" sldId="4042"/>
            <ac:spMk id="3" creationId="{D58D59CE-A7E1-41CD-BDA0-E98CCC5AEEA2}"/>
          </ac:spMkLst>
        </pc:spChg>
        <pc:spChg chg="add del">
          <ac:chgData name="Joan C Rowen" userId="3ee6f0ed-f7f8-4850-ac3c-ba532239f163" providerId="ADAL" clId="{F3C2FF7F-8523-4031-B8A3-9B984F3790CB}" dt="2021-05-18T19:26:04.454" v="1960" actId="478"/>
          <ac:spMkLst>
            <pc:docMk/>
            <pc:sldMk cId="1976430191" sldId="4042"/>
            <ac:spMk id="3" creationId="{F1ECE5D3-0B4E-4AB3-85AE-D49386A05B74}"/>
          </ac:spMkLst>
        </pc:spChg>
        <pc:spChg chg="add del">
          <ac:chgData name="Joan C Rowen" userId="3ee6f0ed-f7f8-4850-ac3c-ba532239f163" providerId="ADAL" clId="{F3C2FF7F-8523-4031-B8A3-9B984F3790CB}" dt="2021-05-18T19:26:37.126" v="1962" actId="478"/>
          <ac:spMkLst>
            <pc:docMk/>
            <pc:sldMk cId="1976430191" sldId="4042"/>
            <ac:spMk id="4" creationId="{02CD6524-A000-4854-AE46-C92E9AEEAF1F}"/>
          </ac:spMkLst>
        </pc:spChg>
        <pc:spChg chg="add del mod">
          <ac:chgData name="Joan C Rowen" userId="3ee6f0ed-f7f8-4850-ac3c-ba532239f163" providerId="ADAL" clId="{F3C2FF7F-8523-4031-B8A3-9B984F3790CB}" dt="2021-05-18T18:12:44.429" v="1955" actId="478"/>
          <ac:spMkLst>
            <pc:docMk/>
            <pc:sldMk cId="1976430191" sldId="4042"/>
            <ac:spMk id="6" creationId="{87CEED5C-9ABB-428F-B85F-87B889913CA9}"/>
          </ac:spMkLst>
        </pc:spChg>
        <pc:picChg chg="add del mod">
          <ac:chgData name="Joan C Rowen" userId="3ee6f0ed-f7f8-4850-ac3c-ba532239f163" providerId="ADAL" clId="{F3C2FF7F-8523-4031-B8A3-9B984F3790CB}" dt="2021-05-18T06:11:09.388" v="965" actId="478"/>
          <ac:picMkLst>
            <pc:docMk/>
            <pc:sldMk cId="1976430191" sldId="4042"/>
            <ac:picMk id="4" creationId="{4497225D-4558-4B0D-9A31-206CD12AF61C}"/>
          </ac:picMkLst>
        </pc:picChg>
      </pc:sldChg>
      <pc:sldChg chg="addSp delSp modSp new del mod">
        <pc:chgData name="Joan C Rowen" userId="3ee6f0ed-f7f8-4850-ac3c-ba532239f163" providerId="ADAL" clId="{F3C2FF7F-8523-4031-B8A3-9B984F3790CB}" dt="2021-05-20T00:42:09.672" v="10598" actId="2696"/>
        <pc:sldMkLst>
          <pc:docMk/>
          <pc:sldMk cId="2359187841" sldId="4043"/>
        </pc:sldMkLst>
        <pc:spChg chg="mod">
          <ac:chgData name="Joan C Rowen" userId="3ee6f0ed-f7f8-4850-ac3c-ba532239f163" providerId="ADAL" clId="{F3C2FF7F-8523-4031-B8A3-9B984F3790CB}" dt="2021-05-18T06:05:38.465" v="864" actId="255"/>
          <ac:spMkLst>
            <pc:docMk/>
            <pc:sldMk cId="2359187841" sldId="4043"/>
            <ac:spMk id="2" creationId="{CD8C3E13-416A-41BE-BCE1-B6B7580C9783}"/>
          </ac:spMkLst>
        </pc:spChg>
        <pc:spChg chg="del mod">
          <ac:chgData name="Joan C Rowen" userId="3ee6f0ed-f7f8-4850-ac3c-ba532239f163" providerId="ADAL" clId="{F3C2FF7F-8523-4031-B8A3-9B984F3790CB}" dt="2021-05-18T06:06:02.076" v="872" actId="22"/>
          <ac:spMkLst>
            <pc:docMk/>
            <pc:sldMk cId="2359187841" sldId="4043"/>
            <ac:spMk id="3" creationId="{D5696E55-BF70-4241-8249-9129D7C96FB9}"/>
          </ac:spMkLst>
        </pc:spChg>
        <pc:spChg chg="add mod">
          <ac:chgData name="Joan C Rowen" userId="3ee6f0ed-f7f8-4850-ac3c-ba532239f163" providerId="ADAL" clId="{F3C2FF7F-8523-4031-B8A3-9B984F3790CB}" dt="2021-05-18T06:07:06.371" v="960" actId="14100"/>
          <ac:spMkLst>
            <pc:docMk/>
            <pc:sldMk cId="2359187841" sldId="4043"/>
            <ac:spMk id="6" creationId="{5DA9589F-E4DE-4208-A220-D76E195355E7}"/>
          </ac:spMkLst>
        </pc:spChg>
        <pc:picChg chg="add mod ord">
          <ac:chgData name="Joan C Rowen" userId="3ee6f0ed-f7f8-4850-ac3c-ba532239f163" providerId="ADAL" clId="{F3C2FF7F-8523-4031-B8A3-9B984F3790CB}" dt="2021-05-18T06:06:02.076" v="872" actId="22"/>
          <ac:picMkLst>
            <pc:docMk/>
            <pc:sldMk cId="2359187841" sldId="4043"/>
            <ac:picMk id="5" creationId="{B506C4B0-295D-4CE1-9D3A-119BE9C77316}"/>
          </ac:picMkLst>
        </pc:picChg>
      </pc:sldChg>
      <pc:sldChg chg="add del">
        <pc:chgData name="Joan C Rowen" userId="3ee6f0ed-f7f8-4850-ac3c-ba532239f163" providerId="ADAL" clId="{F3C2FF7F-8523-4031-B8A3-9B984F3790CB}" dt="2021-05-18T06:29:24.898" v="1203" actId="47"/>
        <pc:sldMkLst>
          <pc:docMk/>
          <pc:sldMk cId="2677723820" sldId="4044"/>
        </pc:sldMkLst>
      </pc:sldChg>
      <pc:sldChg chg="addSp delSp modSp add del mod delAnim modAnim">
        <pc:chgData name="Joan C Rowen" userId="3ee6f0ed-f7f8-4850-ac3c-ba532239f163" providerId="ADAL" clId="{F3C2FF7F-8523-4031-B8A3-9B984F3790CB}" dt="2021-05-20T00:42:05.371" v="10597" actId="47"/>
        <pc:sldMkLst>
          <pc:docMk/>
          <pc:sldMk cId="3929486491" sldId="4045"/>
        </pc:sldMkLst>
        <pc:spChg chg="del mod">
          <ac:chgData name="Joan C Rowen" userId="3ee6f0ed-f7f8-4850-ac3c-ba532239f163" providerId="ADAL" clId="{F3C2FF7F-8523-4031-B8A3-9B984F3790CB}" dt="2021-05-18T06:11:46.595" v="969" actId="478"/>
          <ac:spMkLst>
            <pc:docMk/>
            <pc:sldMk cId="3929486491" sldId="4045"/>
            <ac:spMk id="4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06:25:09.044" v="1202" actId="207"/>
          <ac:spMkLst>
            <pc:docMk/>
            <pc:sldMk cId="3929486491" sldId="4045"/>
            <ac:spMk id="5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06:24:52.910" v="1199" actId="207"/>
          <ac:spMkLst>
            <pc:docMk/>
            <pc:sldMk cId="3929486491" sldId="4045"/>
            <ac:spMk id="6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16:24:56.806" v="1914" actId="1076"/>
          <ac:spMkLst>
            <pc:docMk/>
            <pc:sldMk cId="3929486491" sldId="4045"/>
            <ac:spMk id="7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16:24:47.533" v="1909" actId="1076"/>
          <ac:spMkLst>
            <pc:docMk/>
            <pc:sldMk cId="3929486491" sldId="4045"/>
            <ac:spMk id="8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16:24:48.861" v="1910" actId="1076"/>
          <ac:spMkLst>
            <pc:docMk/>
            <pc:sldMk cId="3929486491" sldId="4045"/>
            <ac:spMk id="9" creationId="{00000000-0000-0000-0000-000000000000}"/>
          </ac:spMkLst>
        </pc:spChg>
        <pc:spChg chg="del">
          <ac:chgData name="Joan C Rowen" userId="3ee6f0ed-f7f8-4850-ac3c-ba532239f163" providerId="ADAL" clId="{F3C2FF7F-8523-4031-B8A3-9B984F3790CB}" dt="2021-05-18T06:11:48.903" v="970" actId="478"/>
          <ac:spMkLst>
            <pc:docMk/>
            <pc:sldMk cId="3929486491" sldId="4045"/>
            <ac:spMk id="10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20T00:40:30.776" v="10595" actId="20577"/>
          <ac:spMkLst>
            <pc:docMk/>
            <pc:sldMk cId="3929486491" sldId="4045"/>
            <ac:spMk id="11" creationId="{00000000-0000-0000-0000-000000000000}"/>
          </ac:spMkLst>
        </pc:spChg>
        <pc:spChg chg="del">
          <ac:chgData name="Joan C Rowen" userId="3ee6f0ed-f7f8-4850-ac3c-ba532239f163" providerId="ADAL" clId="{F3C2FF7F-8523-4031-B8A3-9B984F3790CB}" dt="2021-05-18T06:12:05.710" v="979" actId="478"/>
          <ac:spMkLst>
            <pc:docMk/>
            <pc:sldMk cId="3929486491" sldId="4045"/>
            <ac:spMk id="16" creationId="{00000000-0000-0000-0000-000000000000}"/>
          </ac:spMkLst>
        </pc:spChg>
        <pc:spChg chg="del mod">
          <ac:chgData name="Joan C Rowen" userId="3ee6f0ed-f7f8-4850-ac3c-ba532239f163" providerId="ADAL" clId="{F3C2FF7F-8523-4031-B8A3-9B984F3790CB}" dt="2021-05-18T06:12:04.230" v="978" actId="478"/>
          <ac:spMkLst>
            <pc:docMk/>
            <pc:sldMk cId="3929486491" sldId="4045"/>
            <ac:spMk id="17" creationId="{00000000-0000-0000-0000-000000000000}"/>
          </ac:spMkLst>
        </pc:spChg>
        <pc:spChg chg="del">
          <ac:chgData name="Joan C Rowen" userId="3ee6f0ed-f7f8-4850-ac3c-ba532239f163" providerId="ADAL" clId="{F3C2FF7F-8523-4031-B8A3-9B984F3790CB}" dt="2021-05-18T06:12:00.206" v="975" actId="478"/>
          <ac:spMkLst>
            <pc:docMk/>
            <pc:sldMk cId="3929486491" sldId="4045"/>
            <ac:spMk id="19" creationId="{00000000-0000-0000-0000-000000000000}"/>
          </ac:spMkLst>
        </pc:spChg>
        <pc:spChg chg="del">
          <ac:chgData name="Joan C Rowen" userId="3ee6f0ed-f7f8-4850-ac3c-ba532239f163" providerId="ADAL" clId="{F3C2FF7F-8523-4031-B8A3-9B984F3790CB}" dt="2021-05-18T06:12:01.639" v="976" actId="478"/>
          <ac:spMkLst>
            <pc:docMk/>
            <pc:sldMk cId="3929486491" sldId="4045"/>
            <ac:spMk id="20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06:21:54.902" v="1160" actId="1076"/>
          <ac:spMkLst>
            <pc:docMk/>
            <pc:sldMk cId="3929486491" sldId="4045"/>
            <ac:spMk id="22" creationId="{00000000-0000-0000-0000-000000000000}"/>
          </ac:spMkLst>
        </pc:spChg>
        <pc:spChg chg="del">
          <ac:chgData name="Joan C Rowen" userId="3ee6f0ed-f7f8-4850-ac3c-ba532239f163" providerId="ADAL" clId="{F3C2FF7F-8523-4031-B8A3-9B984F3790CB}" dt="2021-05-18T06:11:49.928" v="971" actId="478"/>
          <ac:spMkLst>
            <pc:docMk/>
            <pc:sldMk cId="3929486491" sldId="4045"/>
            <ac:spMk id="23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16:24:45.974" v="1908" actId="1076"/>
          <ac:spMkLst>
            <pc:docMk/>
            <pc:sldMk cId="3929486491" sldId="4045"/>
            <ac:spMk id="24" creationId="{00000000-0000-0000-0000-000000000000}"/>
          </ac:spMkLst>
        </pc:spChg>
        <pc:spChg chg="mod">
          <ac:chgData name="Joan C Rowen" userId="3ee6f0ed-f7f8-4850-ac3c-ba532239f163" providerId="ADAL" clId="{F3C2FF7F-8523-4031-B8A3-9B984F3790CB}" dt="2021-05-18T06:21:47.399" v="1158" actId="1076"/>
          <ac:spMkLst>
            <pc:docMk/>
            <pc:sldMk cId="3929486491" sldId="4045"/>
            <ac:spMk id="25" creationId="{00000000-0000-0000-0000-000000000000}"/>
          </ac:spMkLst>
        </pc:spChg>
        <pc:spChg chg="add mod">
          <ac:chgData name="Joan C Rowen" userId="3ee6f0ed-f7f8-4850-ac3c-ba532239f163" providerId="ADAL" clId="{F3C2FF7F-8523-4031-B8A3-9B984F3790CB}" dt="2021-05-18T16:24:53.014" v="1912" actId="1076"/>
          <ac:spMkLst>
            <pc:docMk/>
            <pc:sldMk cId="3929486491" sldId="4045"/>
            <ac:spMk id="34" creationId="{08D09B82-DF2A-4B8D-A25C-7AAF7E7C2DAB}"/>
          </ac:spMkLst>
        </pc:spChg>
        <pc:spChg chg="add mod">
          <ac:chgData name="Joan C Rowen" userId="3ee6f0ed-f7f8-4850-ac3c-ba532239f163" providerId="ADAL" clId="{F3C2FF7F-8523-4031-B8A3-9B984F3790CB}" dt="2021-05-18T16:24:51.729" v="1911" actId="1076"/>
          <ac:spMkLst>
            <pc:docMk/>
            <pc:sldMk cId="3929486491" sldId="4045"/>
            <ac:spMk id="37" creationId="{097D2088-B3C8-4834-AAEE-ABE0A6FF0255}"/>
          </ac:spMkLst>
        </pc:spChg>
        <pc:spChg chg="add mod">
          <ac:chgData name="Joan C Rowen" userId="3ee6f0ed-f7f8-4850-ac3c-ba532239f163" providerId="ADAL" clId="{F3C2FF7F-8523-4031-B8A3-9B984F3790CB}" dt="2021-05-18T06:22:25.070" v="1171" actId="14100"/>
          <ac:spMkLst>
            <pc:docMk/>
            <pc:sldMk cId="3929486491" sldId="4045"/>
            <ac:spMk id="39" creationId="{231E50D0-2852-45EB-B2EF-F02DD16E1181}"/>
          </ac:spMkLst>
        </pc:spChg>
        <pc:spChg chg="add mod">
          <ac:chgData name="Joan C Rowen" userId="3ee6f0ed-f7f8-4850-ac3c-ba532239f163" providerId="ADAL" clId="{F3C2FF7F-8523-4031-B8A3-9B984F3790CB}" dt="2021-05-18T16:24:55.022" v="1913" actId="1076"/>
          <ac:spMkLst>
            <pc:docMk/>
            <pc:sldMk cId="3929486491" sldId="4045"/>
            <ac:spMk id="40" creationId="{C3D75CAD-543E-4FE8-8840-275DD11EE3CB}"/>
          </ac:spMkLst>
        </pc:spChg>
        <pc:cxnChg chg="del">
          <ac:chgData name="Joan C Rowen" userId="3ee6f0ed-f7f8-4850-ac3c-ba532239f163" providerId="ADAL" clId="{F3C2FF7F-8523-4031-B8A3-9B984F3790CB}" dt="2021-05-18T06:12:10.193" v="983" actId="478"/>
          <ac:cxnSpMkLst>
            <pc:docMk/>
            <pc:sldMk cId="3929486491" sldId="4045"/>
            <ac:cxnSpMk id="26" creationId="{00000000-0000-0000-0000-000000000000}"/>
          </ac:cxnSpMkLst>
        </pc:cxnChg>
        <pc:cxnChg chg="del">
          <ac:chgData name="Joan C Rowen" userId="3ee6f0ed-f7f8-4850-ac3c-ba532239f163" providerId="ADAL" clId="{F3C2FF7F-8523-4031-B8A3-9B984F3790CB}" dt="2021-05-18T06:12:11.329" v="984" actId="478"/>
          <ac:cxnSpMkLst>
            <pc:docMk/>
            <pc:sldMk cId="3929486491" sldId="4045"/>
            <ac:cxnSpMk id="27" creationId="{00000000-0000-0000-0000-000000000000}"/>
          </ac:cxnSpMkLst>
        </pc:cxnChg>
        <pc:cxnChg chg="del">
          <ac:chgData name="Joan C Rowen" userId="3ee6f0ed-f7f8-4850-ac3c-ba532239f163" providerId="ADAL" clId="{F3C2FF7F-8523-4031-B8A3-9B984F3790CB}" dt="2021-05-18T06:12:08.113" v="981" actId="478"/>
          <ac:cxnSpMkLst>
            <pc:docMk/>
            <pc:sldMk cId="3929486491" sldId="4045"/>
            <ac:cxnSpMk id="28" creationId="{00000000-0000-0000-0000-000000000000}"/>
          </ac:cxnSpMkLst>
        </pc:cxnChg>
        <pc:cxnChg chg="del">
          <ac:chgData name="Joan C Rowen" userId="3ee6f0ed-f7f8-4850-ac3c-ba532239f163" providerId="ADAL" clId="{F3C2FF7F-8523-4031-B8A3-9B984F3790CB}" dt="2021-05-18T06:12:09.112" v="982" actId="478"/>
          <ac:cxnSpMkLst>
            <pc:docMk/>
            <pc:sldMk cId="3929486491" sldId="4045"/>
            <ac:cxnSpMk id="29" creationId="{00000000-0000-0000-0000-000000000000}"/>
          </ac:cxnSpMkLst>
        </pc:cxnChg>
        <pc:cxnChg chg="del">
          <ac:chgData name="Joan C Rowen" userId="3ee6f0ed-f7f8-4850-ac3c-ba532239f163" providerId="ADAL" clId="{F3C2FF7F-8523-4031-B8A3-9B984F3790CB}" dt="2021-05-18T06:12:06.983" v="980" actId="478"/>
          <ac:cxnSpMkLst>
            <pc:docMk/>
            <pc:sldMk cId="3929486491" sldId="4045"/>
            <ac:cxnSpMk id="30" creationId="{00000000-0000-0000-0000-000000000000}"/>
          </ac:cxnSpMkLst>
        </pc:cxnChg>
        <pc:cxnChg chg="del">
          <ac:chgData name="Joan C Rowen" userId="3ee6f0ed-f7f8-4850-ac3c-ba532239f163" providerId="ADAL" clId="{F3C2FF7F-8523-4031-B8A3-9B984F3790CB}" dt="2021-05-18T06:11:51.240" v="972" actId="478"/>
          <ac:cxnSpMkLst>
            <pc:docMk/>
            <pc:sldMk cId="3929486491" sldId="4045"/>
            <ac:cxnSpMk id="32" creationId="{00000000-0000-0000-0000-000000000000}"/>
          </ac:cxnSpMkLst>
        </pc:cxnChg>
        <pc:cxnChg chg="del mod">
          <ac:chgData name="Joan C Rowen" userId="3ee6f0ed-f7f8-4850-ac3c-ba532239f163" providerId="ADAL" clId="{F3C2FF7F-8523-4031-B8A3-9B984F3790CB}" dt="2021-05-18T06:11:52.384" v="973" actId="478"/>
          <ac:cxnSpMkLst>
            <pc:docMk/>
            <pc:sldMk cId="3929486491" sldId="4045"/>
            <ac:cxnSpMk id="36" creationId="{00000000-0000-0000-0000-000000000000}"/>
          </ac:cxnSpMkLst>
        </pc:cxnChg>
        <pc:cxnChg chg="del mod">
          <ac:chgData name="Joan C Rowen" userId="3ee6f0ed-f7f8-4850-ac3c-ba532239f163" providerId="ADAL" clId="{F3C2FF7F-8523-4031-B8A3-9B984F3790CB}" dt="2021-05-18T06:22:39.400" v="1175" actId="478"/>
          <ac:cxnSpMkLst>
            <pc:docMk/>
            <pc:sldMk cId="3929486491" sldId="4045"/>
            <ac:cxnSpMk id="38" creationId="{00000000-0000-0000-0000-000000000000}"/>
          </ac:cxnSpMkLst>
        </pc:cxnChg>
        <pc:cxnChg chg="del">
          <ac:chgData name="Joan C Rowen" userId="3ee6f0ed-f7f8-4850-ac3c-ba532239f163" providerId="ADAL" clId="{F3C2FF7F-8523-4031-B8A3-9B984F3790CB}" dt="2021-05-18T06:22:38.055" v="1174" actId="478"/>
          <ac:cxnSpMkLst>
            <pc:docMk/>
            <pc:sldMk cId="3929486491" sldId="4045"/>
            <ac:cxnSpMk id="41" creationId="{00000000-0000-0000-0000-000000000000}"/>
          </ac:cxnSpMkLst>
        </pc:cxnChg>
        <pc:cxnChg chg="del mod">
          <ac:chgData name="Joan C Rowen" userId="3ee6f0ed-f7f8-4850-ac3c-ba532239f163" providerId="ADAL" clId="{F3C2FF7F-8523-4031-B8A3-9B984F3790CB}" dt="2021-05-18T16:24:58.632" v="1915" actId="478"/>
          <ac:cxnSpMkLst>
            <pc:docMk/>
            <pc:sldMk cId="3929486491" sldId="4045"/>
            <ac:cxnSpMk id="42" creationId="{00000000-0000-0000-0000-000000000000}"/>
          </ac:cxnSpMkLst>
        </pc:cxnChg>
        <pc:cxnChg chg="del mod">
          <ac:chgData name="Joan C Rowen" userId="3ee6f0ed-f7f8-4850-ac3c-ba532239f163" providerId="ADAL" clId="{F3C2FF7F-8523-4031-B8A3-9B984F3790CB}" dt="2021-05-18T06:22:35.935" v="1173" actId="478"/>
          <ac:cxnSpMkLst>
            <pc:docMk/>
            <pc:sldMk cId="3929486491" sldId="4045"/>
            <ac:cxnSpMk id="44" creationId="{00000000-0000-0000-0000-000000000000}"/>
          </ac:cxnSpMkLst>
        </pc:cxnChg>
      </pc:sldChg>
      <pc:sldChg chg="modSp new del mod">
        <pc:chgData name="Joan C Rowen" userId="3ee6f0ed-f7f8-4850-ac3c-ba532239f163" providerId="ADAL" clId="{F3C2FF7F-8523-4031-B8A3-9B984F3790CB}" dt="2021-05-18T13:38:43.738" v="1678" actId="47"/>
        <pc:sldMkLst>
          <pc:docMk/>
          <pc:sldMk cId="3363724029" sldId="4046"/>
        </pc:sldMkLst>
        <pc:spChg chg="mod">
          <ac:chgData name="Joan C Rowen" userId="3ee6f0ed-f7f8-4850-ac3c-ba532239f163" providerId="ADAL" clId="{F3C2FF7F-8523-4031-B8A3-9B984F3790CB}" dt="2021-05-18T06:30:53.158" v="1273" actId="20577"/>
          <ac:spMkLst>
            <pc:docMk/>
            <pc:sldMk cId="3363724029" sldId="4046"/>
            <ac:spMk id="2" creationId="{95430959-6465-4D63-8A27-BA0CDD4ED206}"/>
          </ac:spMkLst>
        </pc:spChg>
        <pc:spChg chg="mod">
          <ac:chgData name="Joan C Rowen" userId="3ee6f0ed-f7f8-4850-ac3c-ba532239f163" providerId="ADAL" clId="{F3C2FF7F-8523-4031-B8A3-9B984F3790CB}" dt="2021-05-18T06:31:08.946" v="1276" actId="123"/>
          <ac:spMkLst>
            <pc:docMk/>
            <pc:sldMk cId="3363724029" sldId="4046"/>
            <ac:spMk id="3" creationId="{C6A9AE0D-8068-4AAB-B955-6D7BBAFF4E41}"/>
          </ac:spMkLst>
        </pc:spChg>
      </pc:sldChg>
      <pc:sldChg chg="modSp new del mod">
        <pc:chgData name="Joan C Rowen" userId="3ee6f0ed-f7f8-4850-ac3c-ba532239f163" providerId="ADAL" clId="{F3C2FF7F-8523-4031-B8A3-9B984F3790CB}" dt="2021-05-18T18:07:04.672" v="1949" actId="47"/>
        <pc:sldMkLst>
          <pc:docMk/>
          <pc:sldMk cId="1223140490" sldId="4047"/>
        </pc:sldMkLst>
        <pc:spChg chg="mod">
          <ac:chgData name="Joan C Rowen" userId="3ee6f0ed-f7f8-4850-ac3c-ba532239f163" providerId="ADAL" clId="{F3C2FF7F-8523-4031-B8A3-9B984F3790CB}" dt="2021-05-18T06:31:56.637" v="1283" actId="14100"/>
          <ac:spMkLst>
            <pc:docMk/>
            <pc:sldMk cId="1223140490" sldId="4047"/>
            <ac:spMk id="2" creationId="{6500285F-F616-4CED-A74E-30A4A2ADD857}"/>
          </ac:spMkLst>
        </pc:spChg>
      </pc:sldChg>
      <pc:sldChg chg="addSp modSp new del mod">
        <pc:chgData name="Joan C Rowen" userId="3ee6f0ed-f7f8-4850-ac3c-ba532239f163" providerId="ADAL" clId="{F3C2FF7F-8523-4031-B8A3-9B984F3790CB}" dt="2021-05-20T00:41:51.571" v="10596" actId="2696"/>
        <pc:sldMkLst>
          <pc:docMk/>
          <pc:sldMk cId="1403527936" sldId="4048"/>
        </pc:sldMkLst>
        <pc:spChg chg="add mod">
          <ac:chgData name="Joan C Rowen" userId="3ee6f0ed-f7f8-4850-ac3c-ba532239f163" providerId="ADAL" clId="{F3C2FF7F-8523-4031-B8A3-9B984F3790CB}" dt="2021-05-18T06:34:46.190" v="1366" actId="20577"/>
          <ac:spMkLst>
            <pc:docMk/>
            <pc:sldMk cId="1403527936" sldId="4048"/>
            <ac:spMk id="2" creationId="{12FF2747-B30A-4953-9A18-82522FCD0B69}"/>
          </ac:spMkLst>
        </pc:spChg>
        <pc:spChg chg="add mod">
          <ac:chgData name="Joan C Rowen" userId="3ee6f0ed-f7f8-4850-ac3c-ba532239f163" providerId="ADAL" clId="{F3C2FF7F-8523-4031-B8A3-9B984F3790CB}" dt="2021-05-18T06:35:00.446" v="1367"/>
          <ac:spMkLst>
            <pc:docMk/>
            <pc:sldMk cId="1403527936" sldId="4048"/>
            <ac:spMk id="3" creationId="{E7D3C376-52AB-4A93-A83D-672C7F4B6EE0}"/>
          </ac:spMkLst>
        </pc:spChg>
      </pc:sldChg>
      <pc:sldChg chg="delSp modSp new del mod">
        <pc:chgData name="Joan C Rowen" userId="3ee6f0ed-f7f8-4850-ac3c-ba532239f163" providerId="ADAL" clId="{F3C2FF7F-8523-4031-B8A3-9B984F3790CB}" dt="2021-05-20T01:02:00.600" v="10599" actId="47"/>
        <pc:sldMkLst>
          <pc:docMk/>
          <pc:sldMk cId="1420086188" sldId="4049"/>
        </pc:sldMkLst>
        <pc:spChg chg="del mod">
          <ac:chgData name="Joan C Rowen" userId="3ee6f0ed-f7f8-4850-ac3c-ba532239f163" providerId="ADAL" clId="{F3C2FF7F-8523-4031-B8A3-9B984F3790CB}" dt="2021-05-19T15:47:29.163" v="10245" actId="478"/>
          <ac:spMkLst>
            <pc:docMk/>
            <pc:sldMk cId="1420086188" sldId="4049"/>
            <ac:spMk id="2" creationId="{40CB615B-81E8-46F6-9ED4-2757DCD266D9}"/>
          </ac:spMkLst>
        </pc:spChg>
      </pc:sldChg>
      <pc:sldChg chg="addSp delSp modSp new del mod">
        <pc:chgData name="Joan C Rowen" userId="3ee6f0ed-f7f8-4850-ac3c-ba532239f163" providerId="ADAL" clId="{F3C2FF7F-8523-4031-B8A3-9B984F3790CB}" dt="2021-05-19T03:45:08.762" v="5612" actId="47"/>
        <pc:sldMkLst>
          <pc:docMk/>
          <pc:sldMk cId="3389940931" sldId="4050"/>
        </pc:sldMkLst>
        <pc:spChg chg="mod">
          <ac:chgData name="Joan C Rowen" userId="3ee6f0ed-f7f8-4850-ac3c-ba532239f163" providerId="ADAL" clId="{F3C2FF7F-8523-4031-B8A3-9B984F3790CB}" dt="2021-05-18T06:40:58.341" v="1507" actId="14100"/>
          <ac:spMkLst>
            <pc:docMk/>
            <pc:sldMk cId="3389940931" sldId="4050"/>
            <ac:spMk id="2" creationId="{1B348EA6-1068-457D-B14D-5D4CA4754807}"/>
          </ac:spMkLst>
        </pc:spChg>
        <pc:spChg chg="del mod">
          <ac:chgData name="Joan C Rowen" userId="3ee6f0ed-f7f8-4850-ac3c-ba532239f163" providerId="ADAL" clId="{F3C2FF7F-8523-4031-B8A3-9B984F3790CB}" dt="2021-05-18T06:41:21.972" v="1509" actId="478"/>
          <ac:spMkLst>
            <pc:docMk/>
            <pc:sldMk cId="3389940931" sldId="4050"/>
            <ac:spMk id="3" creationId="{59AD9DAD-7540-4741-BD96-7A52F33FB3A1}"/>
          </ac:spMkLst>
        </pc:spChg>
        <pc:spChg chg="add mod">
          <ac:chgData name="Joan C Rowen" userId="3ee6f0ed-f7f8-4850-ac3c-ba532239f163" providerId="ADAL" clId="{F3C2FF7F-8523-4031-B8A3-9B984F3790CB}" dt="2021-05-18T06:42:35.309" v="1529" actId="20577"/>
          <ac:spMkLst>
            <pc:docMk/>
            <pc:sldMk cId="3389940931" sldId="4050"/>
            <ac:spMk id="4" creationId="{C1553E6D-AEF9-487F-A286-E906F07421C7}"/>
          </ac:spMkLst>
        </pc:spChg>
        <pc:spChg chg="add mod">
          <ac:chgData name="Joan C Rowen" userId="3ee6f0ed-f7f8-4850-ac3c-ba532239f163" providerId="ADAL" clId="{F3C2FF7F-8523-4031-B8A3-9B984F3790CB}" dt="2021-05-18T06:43:29.694" v="1535" actId="20577"/>
          <ac:spMkLst>
            <pc:docMk/>
            <pc:sldMk cId="3389940931" sldId="4050"/>
            <ac:spMk id="5" creationId="{4781B4AE-35E4-48EE-8966-5A5C4ADFD8EF}"/>
          </ac:spMkLst>
        </pc:spChg>
        <pc:spChg chg="add mod">
          <ac:chgData name="Joan C Rowen" userId="3ee6f0ed-f7f8-4850-ac3c-ba532239f163" providerId="ADAL" clId="{F3C2FF7F-8523-4031-B8A3-9B984F3790CB}" dt="2021-05-18T06:45:04.213" v="1545"/>
          <ac:spMkLst>
            <pc:docMk/>
            <pc:sldMk cId="3389940931" sldId="4050"/>
            <ac:spMk id="6" creationId="{F718718E-B84F-4061-BFF1-C33DE44CE2A9}"/>
          </ac:spMkLst>
        </pc:spChg>
        <pc:spChg chg="add mod">
          <ac:chgData name="Joan C Rowen" userId="3ee6f0ed-f7f8-4850-ac3c-ba532239f163" providerId="ADAL" clId="{F3C2FF7F-8523-4031-B8A3-9B984F3790CB}" dt="2021-05-18T06:45:43.611" v="1551" actId="20577"/>
          <ac:spMkLst>
            <pc:docMk/>
            <pc:sldMk cId="3389940931" sldId="4050"/>
            <ac:spMk id="7" creationId="{403EC899-A7AF-439A-9A9D-3DFACB4330F4}"/>
          </ac:spMkLst>
        </pc:spChg>
        <pc:spChg chg="add mod">
          <ac:chgData name="Joan C Rowen" userId="3ee6f0ed-f7f8-4850-ac3c-ba532239f163" providerId="ADAL" clId="{F3C2FF7F-8523-4031-B8A3-9B984F3790CB}" dt="2021-05-18T06:45:57.837" v="1553" actId="14100"/>
          <ac:spMkLst>
            <pc:docMk/>
            <pc:sldMk cId="3389940931" sldId="4050"/>
            <ac:spMk id="8" creationId="{9AEC233A-C062-4A2A-BE1A-9D18EAFE332B}"/>
          </ac:spMkLst>
        </pc:spChg>
        <pc:spChg chg="add mod">
          <ac:chgData name="Joan C Rowen" userId="3ee6f0ed-f7f8-4850-ac3c-ba532239f163" providerId="ADAL" clId="{F3C2FF7F-8523-4031-B8A3-9B984F3790CB}" dt="2021-05-18T06:48:41.509" v="1592" actId="207"/>
          <ac:spMkLst>
            <pc:docMk/>
            <pc:sldMk cId="3389940931" sldId="4050"/>
            <ac:spMk id="9" creationId="{4AFBA5F2-7E97-4CFA-BA12-F5D39AA9A475}"/>
          </ac:spMkLst>
        </pc:spChg>
      </pc:sldChg>
      <pc:sldChg chg="delSp modSp new del mod">
        <pc:chgData name="Joan C Rowen" userId="3ee6f0ed-f7f8-4850-ac3c-ba532239f163" providerId="ADAL" clId="{F3C2FF7F-8523-4031-B8A3-9B984F3790CB}" dt="2021-05-19T04:44:08.942" v="7569" actId="47"/>
        <pc:sldMkLst>
          <pc:docMk/>
          <pc:sldMk cId="2437596578" sldId="4051"/>
        </pc:sldMkLst>
        <pc:spChg chg="mod">
          <ac:chgData name="Joan C Rowen" userId="3ee6f0ed-f7f8-4850-ac3c-ba532239f163" providerId="ADAL" clId="{F3C2FF7F-8523-4031-B8A3-9B984F3790CB}" dt="2021-05-18T06:50:15.958" v="1649" actId="20577"/>
          <ac:spMkLst>
            <pc:docMk/>
            <pc:sldMk cId="2437596578" sldId="4051"/>
            <ac:spMk id="2" creationId="{1D14A546-F848-4E9C-9504-B7296DD91EE9}"/>
          </ac:spMkLst>
        </pc:spChg>
        <pc:spChg chg="del">
          <ac:chgData name="Joan C Rowen" userId="3ee6f0ed-f7f8-4850-ac3c-ba532239f163" providerId="ADAL" clId="{F3C2FF7F-8523-4031-B8A3-9B984F3790CB}" dt="2021-05-18T06:49:50.379" v="1598" actId="478"/>
          <ac:spMkLst>
            <pc:docMk/>
            <pc:sldMk cId="2437596578" sldId="4051"/>
            <ac:spMk id="3" creationId="{BB329D76-0511-400A-9668-632A454E709D}"/>
          </ac:spMkLst>
        </pc:spChg>
      </pc:sldChg>
      <pc:sldChg chg="addSp delSp modSp new del mod">
        <pc:chgData name="Joan C Rowen" userId="3ee6f0ed-f7f8-4850-ac3c-ba532239f163" providerId="ADAL" clId="{F3C2FF7F-8523-4031-B8A3-9B984F3790CB}" dt="2021-05-19T03:45:32.781" v="5613" actId="47"/>
        <pc:sldMkLst>
          <pc:docMk/>
          <pc:sldMk cId="529919085" sldId="4052"/>
        </pc:sldMkLst>
        <pc:spChg chg="del">
          <ac:chgData name="Joan C Rowen" userId="3ee6f0ed-f7f8-4850-ac3c-ba532239f163" providerId="ADAL" clId="{F3C2FF7F-8523-4031-B8A3-9B984F3790CB}" dt="2021-05-18T06:50:46.501" v="1651"/>
          <ac:spMkLst>
            <pc:docMk/>
            <pc:sldMk cId="529919085" sldId="4052"/>
            <ac:spMk id="2" creationId="{E676123F-7D4A-4468-800E-393CD3C1E10F}"/>
          </ac:spMkLst>
        </pc:spChg>
        <pc:spChg chg="del">
          <ac:chgData name="Joan C Rowen" userId="3ee6f0ed-f7f8-4850-ac3c-ba532239f163" providerId="ADAL" clId="{F3C2FF7F-8523-4031-B8A3-9B984F3790CB}" dt="2021-05-18T06:50:53.460" v="1652" actId="478"/>
          <ac:spMkLst>
            <pc:docMk/>
            <pc:sldMk cId="529919085" sldId="4052"/>
            <ac:spMk id="3" creationId="{97382522-7225-4431-B963-6CC3D8C27BE0}"/>
          </ac:spMkLst>
        </pc:spChg>
        <pc:spChg chg="add mod">
          <ac:chgData name="Joan C Rowen" userId="3ee6f0ed-f7f8-4850-ac3c-ba532239f163" providerId="ADAL" clId="{F3C2FF7F-8523-4031-B8A3-9B984F3790CB}" dt="2021-05-18T13:50:56.229" v="1740" actId="14100"/>
          <ac:spMkLst>
            <pc:docMk/>
            <pc:sldMk cId="529919085" sldId="4052"/>
            <ac:spMk id="4" creationId="{B46FC3A5-DF57-46B2-94F5-C3C70E9D847D}"/>
          </ac:spMkLst>
        </pc:spChg>
        <pc:spChg chg="add mod">
          <ac:chgData name="Joan C Rowen" userId="3ee6f0ed-f7f8-4850-ac3c-ba532239f163" providerId="ADAL" clId="{F3C2FF7F-8523-4031-B8A3-9B984F3790CB}" dt="2021-05-18T13:44:00.178" v="1694" actId="1076"/>
          <ac:spMkLst>
            <pc:docMk/>
            <pc:sldMk cId="529919085" sldId="4052"/>
            <ac:spMk id="5" creationId="{630FD8EC-4FD4-4DE1-98E0-F3E24FDB69DF}"/>
          </ac:spMkLst>
        </pc:spChg>
        <pc:spChg chg="add mod">
          <ac:chgData name="Joan C Rowen" userId="3ee6f0ed-f7f8-4850-ac3c-ba532239f163" providerId="ADAL" clId="{F3C2FF7F-8523-4031-B8A3-9B984F3790CB}" dt="2021-05-18T13:44:48.952" v="1700" actId="1076"/>
          <ac:spMkLst>
            <pc:docMk/>
            <pc:sldMk cId="529919085" sldId="4052"/>
            <ac:spMk id="6" creationId="{97B72A3F-EB26-411B-891A-1E4BEFB475D5}"/>
          </ac:spMkLst>
        </pc:spChg>
        <pc:spChg chg="add mod">
          <ac:chgData name="Joan C Rowen" userId="3ee6f0ed-f7f8-4850-ac3c-ba532239f163" providerId="ADAL" clId="{F3C2FF7F-8523-4031-B8A3-9B984F3790CB}" dt="2021-05-18T13:51:29.192" v="1759" actId="20577"/>
          <ac:spMkLst>
            <pc:docMk/>
            <pc:sldMk cId="529919085" sldId="4052"/>
            <ac:spMk id="7" creationId="{8C7F49C7-BCFA-4B95-9AF2-76768516323C}"/>
          </ac:spMkLst>
        </pc:spChg>
        <pc:spChg chg="add mod">
          <ac:chgData name="Joan C Rowen" userId="3ee6f0ed-f7f8-4850-ac3c-ba532239f163" providerId="ADAL" clId="{F3C2FF7F-8523-4031-B8A3-9B984F3790CB}" dt="2021-05-18T13:51:54.288" v="1787" actId="20577"/>
          <ac:spMkLst>
            <pc:docMk/>
            <pc:sldMk cId="529919085" sldId="4052"/>
            <ac:spMk id="8" creationId="{8D5E927D-3A66-4B92-93D9-E4B4D8C48121}"/>
          </ac:spMkLst>
        </pc:spChg>
        <pc:graphicFrameChg chg="add del mod">
          <ac:chgData name="Joan C Rowen" userId="3ee6f0ed-f7f8-4850-ac3c-ba532239f163" providerId="ADAL" clId="{F3C2FF7F-8523-4031-B8A3-9B984F3790CB}" dt="2021-05-18T13:42:35.834" v="1689" actId="478"/>
          <ac:graphicFrameMkLst>
            <pc:docMk/>
            <pc:sldMk cId="529919085" sldId="4052"/>
            <ac:graphicFrameMk id="2" creationId="{01272483-5CB6-4204-9CA9-B34BC58D21DA}"/>
          </ac:graphicFrameMkLst>
        </pc:graphicFrameChg>
        <pc:graphicFrameChg chg="add del mod">
          <ac:chgData name="Joan C Rowen" userId="3ee6f0ed-f7f8-4850-ac3c-ba532239f163" providerId="ADAL" clId="{F3C2FF7F-8523-4031-B8A3-9B984F3790CB}" dt="2021-05-18T13:42:45.369" v="1691" actId="478"/>
          <ac:graphicFrameMkLst>
            <pc:docMk/>
            <pc:sldMk cId="529919085" sldId="4052"/>
            <ac:graphicFrameMk id="3" creationId="{4ED3AAEA-AD1D-4A7C-8C74-A61C1E673704}"/>
          </ac:graphicFrameMkLst>
        </pc:graphicFrameChg>
      </pc:sldChg>
      <pc:sldChg chg="addSp delSp modSp new del mod">
        <pc:chgData name="Joan C Rowen" userId="3ee6f0ed-f7f8-4850-ac3c-ba532239f163" providerId="ADAL" clId="{F3C2FF7F-8523-4031-B8A3-9B984F3790CB}" dt="2021-05-19T04:13:02.267" v="6506" actId="2696"/>
        <pc:sldMkLst>
          <pc:docMk/>
          <pc:sldMk cId="2393782328" sldId="4053"/>
        </pc:sldMkLst>
        <pc:spChg chg="mod">
          <ac:chgData name="Joan C Rowen" userId="3ee6f0ed-f7f8-4850-ac3c-ba532239f163" providerId="ADAL" clId="{F3C2FF7F-8523-4031-B8A3-9B984F3790CB}" dt="2021-05-18T13:45:12.689" v="1718" actId="2711"/>
          <ac:spMkLst>
            <pc:docMk/>
            <pc:sldMk cId="2393782328" sldId="4053"/>
            <ac:spMk id="2" creationId="{F64115F9-2CDC-4F1B-9D87-5A0BFA1C3AC0}"/>
          </ac:spMkLst>
        </pc:spChg>
        <pc:spChg chg="del">
          <ac:chgData name="Joan C Rowen" userId="3ee6f0ed-f7f8-4850-ac3c-ba532239f163" providerId="ADAL" clId="{F3C2FF7F-8523-4031-B8A3-9B984F3790CB}" dt="2021-05-18T13:45:26.568" v="1719"/>
          <ac:spMkLst>
            <pc:docMk/>
            <pc:sldMk cId="2393782328" sldId="4053"/>
            <ac:spMk id="3" creationId="{F07EA18D-C9D1-4C11-B5E5-50A53B294AB2}"/>
          </ac:spMkLst>
        </pc:spChg>
        <pc:graphicFrameChg chg="add mod modGraphic">
          <ac:chgData name="Joan C Rowen" userId="3ee6f0ed-f7f8-4850-ac3c-ba532239f163" providerId="ADAL" clId="{F3C2FF7F-8523-4031-B8A3-9B984F3790CB}" dt="2021-05-18T13:49:37.568" v="1727" actId="113"/>
          <ac:graphicFrameMkLst>
            <pc:docMk/>
            <pc:sldMk cId="2393782328" sldId="4053"/>
            <ac:graphicFrameMk id="4" creationId="{07AF14D1-F13E-483D-A4CE-05AF05AE5984}"/>
          </ac:graphicFrameMkLst>
        </pc:graphicFrameChg>
      </pc:sldChg>
      <pc:sldChg chg="addSp delSp modSp new del mod">
        <pc:chgData name="Joan C Rowen" userId="3ee6f0ed-f7f8-4850-ac3c-ba532239f163" providerId="ADAL" clId="{F3C2FF7F-8523-4031-B8A3-9B984F3790CB}" dt="2021-05-19T05:15:49.347" v="8302" actId="47"/>
        <pc:sldMkLst>
          <pc:docMk/>
          <pc:sldMk cId="249710820" sldId="4054"/>
        </pc:sldMkLst>
        <pc:spChg chg="mod">
          <ac:chgData name="Joan C Rowen" userId="3ee6f0ed-f7f8-4850-ac3c-ba532239f163" providerId="ADAL" clId="{F3C2FF7F-8523-4031-B8A3-9B984F3790CB}" dt="2021-05-18T13:53:17.005" v="1837" actId="120"/>
          <ac:spMkLst>
            <pc:docMk/>
            <pc:sldMk cId="249710820" sldId="4054"/>
            <ac:spMk id="2" creationId="{013130D4-516E-4894-A00F-24757F764641}"/>
          </ac:spMkLst>
        </pc:spChg>
        <pc:spChg chg="del">
          <ac:chgData name="Joan C Rowen" userId="3ee6f0ed-f7f8-4850-ac3c-ba532239f163" providerId="ADAL" clId="{F3C2FF7F-8523-4031-B8A3-9B984F3790CB}" dt="2021-05-18T13:53:46.536" v="1838"/>
          <ac:spMkLst>
            <pc:docMk/>
            <pc:sldMk cId="249710820" sldId="4054"/>
            <ac:spMk id="3" creationId="{4989C41F-9BD0-4888-BD2A-F68991A905AD}"/>
          </ac:spMkLst>
        </pc:spChg>
        <pc:graphicFrameChg chg="add mod modGraphic">
          <ac:chgData name="Joan C Rowen" userId="3ee6f0ed-f7f8-4850-ac3c-ba532239f163" providerId="ADAL" clId="{F3C2FF7F-8523-4031-B8A3-9B984F3790CB}" dt="2021-05-18T17:04:38.177" v="1940" actId="20577"/>
          <ac:graphicFrameMkLst>
            <pc:docMk/>
            <pc:sldMk cId="249710820" sldId="4054"/>
            <ac:graphicFrameMk id="4" creationId="{0E15023E-0FE1-433B-8728-8691C5AEEAB7}"/>
          </ac:graphicFrameMkLst>
        </pc:graphicFrameChg>
      </pc:sldChg>
      <pc:sldChg chg="addSp delSp modSp new del mod">
        <pc:chgData name="Joan C Rowen" userId="3ee6f0ed-f7f8-4850-ac3c-ba532239f163" providerId="ADAL" clId="{F3C2FF7F-8523-4031-B8A3-9B984F3790CB}" dt="2021-05-19T05:15:52.606" v="8303" actId="47"/>
        <pc:sldMkLst>
          <pc:docMk/>
          <pc:sldMk cId="69494683" sldId="4055"/>
        </pc:sldMkLst>
        <pc:spChg chg="mod">
          <ac:chgData name="Joan C Rowen" userId="3ee6f0ed-f7f8-4850-ac3c-ba532239f163" providerId="ADAL" clId="{F3C2FF7F-8523-4031-B8A3-9B984F3790CB}" dt="2021-05-18T15:12:17.728" v="1876" actId="27636"/>
          <ac:spMkLst>
            <pc:docMk/>
            <pc:sldMk cId="69494683" sldId="4055"/>
            <ac:spMk id="2" creationId="{16C10385-FD1C-449B-A2F7-BC12DD6052EF}"/>
          </ac:spMkLst>
        </pc:spChg>
        <pc:spChg chg="del">
          <ac:chgData name="Joan C Rowen" userId="3ee6f0ed-f7f8-4850-ac3c-ba532239f163" providerId="ADAL" clId="{F3C2FF7F-8523-4031-B8A3-9B984F3790CB}" dt="2021-05-18T15:12:17.628" v="1875"/>
          <ac:spMkLst>
            <pc:docMk/>
            <pc:sldMk cId="69494683" sldId="4055"/>
            <ac:spMk id="3" creationId="{0B105E6E-A2F4-4D72-927B-B769096D939F}"/>
          </ac:spMkLst>
        </pc:spChg>
        <pc:graphicFrameChg chg="add mod modGraphic">
          <ac:chgData name="Joan C Rowen" userId="3ee6f0ed-f7f8-4850-ac3c-ba532239f163" providerId="ADAL" clId="{F3C2FF7F-8523-4031-B8A3-9B984F3790CB}" dt="2021-05-18T15:13:26.531" v="1887" actId="12385"/>
          <ac:graphicFrameMkLst>
            <pc:docMk/>
            <pc:sldMk cId="69494683" sldId="4055"/>
            <ac:graphicFrameMk id="4" creationId="{3F87B2C5-3E78-4760-B602-594C23D9AA17}"/>
          </ac:graphicFrameMkLst>
        </pc:graphicFrameChg>
      </pc:sldChg>
      <pc:sldChg chg="addSp delSp modSp new del mod">
        <pc:chgData name="Joan C Rowen" userId="3ee6f0ed-f7f8-4850-ac3c-ba532239f163" providerId="ADAL" clId="{F3C2FF7F-8523-4031-B8A3-9B984F3790CB}" dt="2021-05-19T05:15:54.519" v="8304" actId="47"/>
        <pc:sldMkLst>
          <pc:docMk/>
          <pc:sldMk cId="3394181118" sldId="4056"/>
        </pc:sldMkLst>
        <pc:spChg chg="mod">
          <ac:chgData name="Joan C Rowen" userId="3ee6f0ed-f7f8-4850-ac3c-ba532239f163" providerId="ADAL" clId="{F3C2FF7F-8523-4031-B8A3-9B984F3790CB}" dt="2021-05-18T15:15:32.238" v="1890" actId="27636"/>
          <ac:spMkLst>
            <pc:docMk/>
            <pc:sldMk cId="3394181118" sldId="4056"/>
            <ac:spMk id="2" creationId="{F1D863E2-F197-47E4-8A88-0AF5205D033E}"/>
          </ac:spMkLst>
        </pc:spChg>
        <pc:spChg chg="del">
          <ac:chgData name="Joan C Rowen" userId="3ee6f0ed-f7f8-4850-ac3c-ba532239f163" providerId="ADAL" clId="{F3C2FF7F-8523-4031-B8A3-9B984F3790CB}" dt="2021-05-18T15:15:32.130" v="1889"/>
          <ac:spMkLst>
            <pc:docMk/>
            <pc:sldMk cId="3394181118" sldId="4056"/>
            <ac:spMk id="3" creationId="{40C8F069-F612-4980-84D7-A3EFACF3FB4A}"/>
          </ac:spMkLst>
        </pc:spChg>
        <pc:graphicFrameChg chg="add mod modGraphic">
          <ac:chgData name="Joan C Rowen" userId="3ee6f0ed-f7f8-4850-ac3c-ba532239f163" providerId="ADAL" clId="{F3C2FF7F-8523-4031-B8A3-9B984F3790CB}" dt="2021-05-18T15:21:34.325" v="1907" actId="20577"/>
          <ac:graphicFrameMkLst>
            <pc:docMk/>
            <pc:sldMk cId="3394181118" sldId="4056"/>
            <ac:graphicFrameMk id="4" creationId="{30EE5FA6-5BC6-4F53-9F13-1A2D4489DC3D}"/>
          </ac:graphicFrameMkLst>
        </pc:graphicFrameChg>
      </pc:sldChg>
      <pc:sldChg chg="addSp delSp modSp new del mod">
        <pc:chgData name="Joan C Rowen" userId="3ee6f0ed-f7f8-4850-ac3c-ba532239f163" providerId="ADAL" clId="{F3C2FF7F-8523-4031-B8A3-9B984F3790CB}" dt="2021-05-19T05:15:56.077" v="8305" actId="47"/>
        <pc:sldMkLst>
          <pc:docMk/>
          <pc:sldMk cId="1878696416" sldId="4057"/>
        </pc:sldMkLst>
        <pc:spChg chg="mod">
          <ac:chgData name="Joan C Rowen" userId="3ee6f0ed-f7f8-4850-ac3c-ba532239f163" providerId="ADAL" clId="{F3C2FF7F-8523-4031-B8A3-9B984F3790CB}" dt="2021-05-18T16:30:41.292" v="1918" actId="27636"/>
          <ac:spMkLst>
            <pc:docMk/>
            <pc:sldMk cId="1878696416" sldId="4057"/>
            <ac:spMk id="2" creationId="{23BF367D-4A7C-4006-A06E-11C5552A4707}"/>
          </ac:spMkLst>
        </pc:spChg>
        <pc:spChg chg="del">
          <ac:chgData name="Joan C Rowen" userId="3ee6f0ed-f7f8-4850-ac3c-ba532239f163" providerId="ADAL" clId="{F3C2FF7F-8523-4031-B8A3-9B984F3790CB}" dt="2021-05-18T16:30:41.203" v="1917"/>
          <ac:spMkLst>
            <pc:docMk/>
            <pc:sldMk cId="1878696416" sldId="4057"/>
            <ac:spMk id="3" creationId="{FAFC32D8-2AC2-4BF8-857B-CD3736D934DC}"/>
          </ac:spMkLst>
        </pc:spChg>
        <pc:graphicFrameChg chg="add mod modGraphic">
          <ac:chgData name="Joan C Rowen" userId="3ee6f0ed-f7f8-4850-ac3c-ba532239f163" providerId="ADAL" clId="{F3C2FF7F-8523-4031-B8A3-9B984F3790CB}" dt="2021-05-18T16:31:06.827" v="1922" actId="255"/>
          <ac:graphicFrameMkLst>
            <pc:docMk/>
            <pc:sldMk cId="1878696416" sldId="4057"/>
            <ac:graphicFrameMk id="4" creationId="{1D700ED7-5BFB-43B1-A55F-6F316FBA7AB7}"/>
          </ac:graphicFrameMkLst>
        </pc:graphicFrameChg>
      </pc:sldChg>
      <pc:sldChg chg="addSp delSp modSp new del mod">
        <pc:chgData name="Joan C Rowen" userId="3ee6f0ed-f7f8-4850-ac3c-ba532239f163" providerId="ADAL" clId="{F3C2FF7F-8523-4031-B8A3-9B984F3790CB}" dt="2021-05-18T22:46:19.470" v="4413" actId="47"/>
        <pc:sldMkLst>
          <pc:docMk/>
          <pc:sldMk cId="1926920504" sldId="4058"/>
        </pc:sldMkLst>
        <pc:spChg chg="mod">
          <ac:chgData name="Joan C Rowen" userId="3ee6f0ed-f7f8-4850-ac3c-ba532239f163" providerId="ADAL" clId="{F3C2FF7F-8523-4031-B8A3-9B984F3790CB}" dt="2021-05-18T19:42:24.621" v="2048" actId="27636"/>
          <ac:spMkLst>
            <pc:docMk/>
            <pc:sldMk cId="1926920504" sldId="4058"/>
            <ac:spMk id="2" creationId="{1DC9ED3E-9408-40F4-9FF0-7BE50513B7B4}"/>
          </ac:spMkLst>
        </pc:spChg>
        <pc:spChg chg="add del">
          <ac:chgData name="Joan C Rowen" userId="3ee6f0ed-f7f8-4850-ac3c-ba532239f163" providerId="ADAL" clId="{F3C2FF7F-8523-4031-B8A3-9B984F3790CB}" dt="2021-05-18T19:27:10.787" v="1965" actId="478"/>
          <ac:spMkLst>
            <pc:docMk/>
            <pc:sldMk cId="1926920504" sldId="4058"/>
            <ac:spMk id="4" creationId="{8E2AAAE8-CE4E-46DA-BA49-1A5432381068}"/>
          </ac:spMkLst>
        </pc:spChg>
        <pc:spChg chg="add del">
          <ac:chgData name="Joan C Rowen" userId="3ee6f0ed-f7f8-4850-ac3c-ba532239f163" providerId="ADAL" clId="{F3C2FF7F-8523-4031-B8A3-9B984F3790CB}" dt="2021-05-18T19:27:26.984" v="1967" actId="478"/>
          <ac:spMkLst>
            <pc:docMk/>
            <pc:sldMk cId="1926920504" sldId="4058"/>
            <ac:spMk id="7" creationId="{CE28538B-EC60-4EFC-AB81-3D3F2A6509E2}"/>
          </ac:spMkLst>
        </pc:spChg>
      </pc:sldChg>
      <pc:sldChg chg="addSp delSp modSp new mod delAnim modAnim">
        <pc:chgData name="Joan C Rowen" userId="3ee6f0ed-f7f8-4850-ac3c-ba532239f163" providerId="ADAL" clId="{F3C2FF7F-8523-4031-B8A3-9B984F3790CB}" dt="2021-05-18T20:40:54.261" v="2685"/>
        <pc:sldMkLst>
          <pc:docMk/>
          <pc:sldMk cId="869226875" sldId="4059"/>
        </pc:sldMkLst>
        <pc:spChg chg="mod">
          <ac:chgData name="Joan C Rowen" userId="3ee6f0ed-f7f8-4850-ac3c-ba532239f163" providerId="ADAL" clId="{F3C2FF7F-8523-4031-B8A3-9B984F3790CB}" dt="2021-05-18T19:41:25.740" v="2042" actId="1076"/>
          <ac:spMkLst>
            <pc:docMk/>
            <pc:sldMk cId="869226875" sldId="4059"/>
            <ac:spMk id="2" creationId="{6A4050A4-5A2E-48E9-9F8B-3F033E894C78}"/>
          </ac:spMkLst>
        </pc:spChg>
        <pc:spChg chg="del">
          <ac:chgData name="Joan C Rowen" userId="3ee6f0ed-f7f8-4850-ac3c-ba532239f163" providerId="ADAL" clId="{F3C2FF7F-8523-4031-B8A3-9B984F3790CB}" dt="2021-05-18T19:40:12.964" v="2003" actId="478"/>
          <ac:spMkLst>
            <pc:docMk/>
            <pc:sldMk cId="869226875" sldId="4059"/>
            <ac:spMk id="3" creationId="{9158CF50-2CE9-4090-9951-47849BA4D4C2}"/>
          </ac:spMkLst>
        </pc:spChg>
        <pc:spChg chg="add del mod">
          <ac:chgData name="Joan C Rowen" userId="3ee6f0ed-f7f8-4850-ac3c-ba532239f163" providerId="ADAL" clId="{F3C2FF7F-8523-4031-B8A3-9B984F3790CB}" dt="2021-05-18T19:36:42.753" v="1994" actId="478"/>
          <ac:spMkLst>
            <pc:docMk/>
            <pc:sldMk cId="869226875" sldId="4059"/>
            <ac:spMk id="4" creationId="{B7A70473-2DBB-45D0-A65C-A5D2C1C98C58}"/>
          </ac:spMkLst>
        </pc:spChg>
        <pc:spChg chg="add del">
          <ac:chgData name="Joan C Rowen" userId="3ee6f0ed-f7f8-4850-ac3c-ba532239f163" providerId="ADAL" clId="{F3C2FF7F-8523-4031-B8A3-9B984F3790CB}" dt="2021-05-18T19:41:41.854" v="2043" actId="478"/>
          <ac:spMkLst>
            <pc:docMk/>
            <pc:sldMk cId="869226875" sldId="4059"/>
            <ac:spMk id="5" creationId="{64ABCAEB-F7A5-4F64-AA46-8B8405AC3D75}"/>
          </ac:spMkLst>
        </pc:spChg>
        <pc:spChg chg="add mod">
          <ac:chgData name="Joan C Rowen" userId="3ee6f0ed-f7f8-4850-ac3c-ba532239f163" providerId="ADAL" clId="{F3C2FF7F-8523-4031-B8A3-9B984F3790CB}" dt="2021-05-18T19:45:52.916" v="2234" actId="13822"/>
          <ac:spMkLst>
            <pc:docMk/>
            <pc:sldMk cId="869226875" sldId="4059"/>
            <ac:spMk id="6" creationId="{0E08EB10-41E1-41E2-9FC0-D53EFB452230}"/>
          </ac:spMkLst>
        </pc:spChg>
        <pc:spChg chg="add del mod">
          <ac:chgData name="Joan C Rowen" userId="3ee6f0ed-f7f8-4850-ac3c-ba532239f163" providerId="ADAL" clId="{F3C2FF7F-8523-4031-B8A3-9B984F3790CB}" dt="2021-05-18T20:27:07.887" v="2605" actId="478"/>
          <ac:spMkLst>
            <pc:docMk/>
            <pc:sldMk cId="869226875" sldId="4059"/>
            <ac:spMk id="7" creationId="{E314C81A-859F-469D-A0F6-33A1D6AD50EF}"/>
          </ac:spMkLst>
        </pc:spChg>
        <pc:spChg chg="add del mod">
          <ac:chgData name="Joan C Rowen" userId="3ee6f0ed-f7f8-4850-ac3c-ba532239f163" providerId="ADAL" clId="{F3C2FF7F-8523-4031-B8A3-9B984F3790CB}" dt="2021-05-18T19:42:18.263" v="2046" actId="478"/>
          <ac:spMkLst>
            <pc:docMk/>
            <pc:sldMk cId="869226875" sldId="4059"/>
            <ac:spMk id="8" creationId="{F4966A85-8595-45A3-B610-7A087FF323F7}"/>
          </ac:spMkLst>
        </pc:spChg>
        <pc:spChg chg="add mod">
          <ac:chgData name="Joan C Rowen" userId="3ee6f0ed-f7f8-4850-ac3c-ba532239f163" providerId="ADAL" clId="{F3C2FF7F-8523-4031-B8A3-9B984F3790CB}" dt="2021-05-18T19:45:48.804" v="2232" actId="13822"/>
          <ac:spMkLst>
            <pc:docMk/>
            <pc:sldMk cId="869226875" sldId="4059"/>
            <ac:spMk id="9" creationId="{6CCF2584-7116-40F7-B279-E5DB7B1F45F7}"/>
          </ac:spMkLst>
        </pc:spChg>
        <pc:spChg chg="add mod">
          <ac:chgData name="Joan C Rowen" userId="3ee6f0ed-f7f8-4850-ac3c-ba532239f163" providerId="ADAL" clId="{F3C2FF7F-8523-4031-B8A3-9B984F3790CB}" dt="2021-05-18T19:43:12.062" v="2099" actId="113"/>
          <ac:spMkLst>
            <pc:docMk/>
            <pc:sldMk cId="869226875" sldId="4059"/>
            <ac:spMk id="11" creationId="{B4CB4B3E-56B5-4280-9A48-EAAFD277C45D}"/>
          </ac:spMkLst>
        </pc:spChg>
        <pc:spChg chg="add mod">
          <ac:chgData name="Joan C Rowen" userId="3ee6f0ed-f7f8-4850-ac3c-ba532239f163" providerId="ADAL" clId="{F3C2FF7F-8523-4031-B8A3-9B984F3790CB}" dt="2021-05-18T19:43:24.123" v="2109" actId="20577"/>
          <ac:spMkLst>
            <pc:docMk/>
            <pc:sldMk cId="869226875" sldId="4059"/>
            <ac:spMk id="12" creationId="{88229064-9036-47CA-8DE1-06E6B05FE74E}"/>
          </ac:spMkLst>
        </pc:spChg>
        <pc:spChg chg="add mod">
          <ac:chgData name="Joan C Rowen" userId="3ee6f0ed-f7f8-4850-ac3c-ba532239f163" providerId="ADAL" clId="{F3C2FF7F-8523-4031-B8A3-9B984F3790CB}" dt="2021-05-18T19:44:18.188" v="2172" actId="20577"/>
          <ac:spMkLst>
            <pc:docMk/>
            <pc:sldMk cId="869226875" sldId="4059"/>
            <ac:spMk id="13" creationId="{A5CB79F0-1D9C-4430-9530-1FB59171E8DD}"/>
          </ac:spMkLst>
        </pc:spChg>
        <pc:spChg chg="add mod">
          <ac:chgData name="Joan C Rowen" userId="3ee6f0ed-f7f8-4850-ac3c-ba532239f163" providerId="ADAL" clId="{F3C2FF7F-8523-4031-B8A3-9B984F3790CB}" dt="2021-05-18T19:44:54.086" v="2194" actId="1076"/>
          <ac:spMkLst>
            <pc:docMk/>
            <pc:sldMk cId="869226875" sldId="4059"/>
            <ac:spMk id="14" creationId="{2989A452-3184-4772-8581-F50B7ACBB5D1}"/>
          </ac:spMkLst>
        </pc:spChg>
        <pc:spChg chg="add mod">
          <ac:chgData name="Joan C Rowen" userId="3ee6f0ed-f7f8-4850-ac3c-ba532239f163" providerId="ADAL" clId="{F3C2FF7F-8523-4031-B8A3-9B984F3790CB}" dt="2021-05-18T19:45:16.832" v="2230" actId="20577"/>
          <ac:spMkLst>
            <pc:docMk/>
            <pc:sldMk cId="869226875" sldId="4059"/>
            <ac:spMk id="15" creationId="{59345FD0-E238-49E2-85D5-B06688D48DD5}"/>
          </ac:spMkLst>
        </pc:spChg>
        <pc:spChg chg="add mod">
          <ac:chgData name="Joan C Rowen" userId="3ee6f0ed-f7f8-4850-ac3c-ba532239f163" providerId="ADAL" clId="{F3C2FF7F-8523-4031-B8A3-9B984F3790CB}" dt="2021-05-18T19:54:03.785" v="2268" actId="1076"/>
          <ac:spMkLst>
            <pc:docMk/>
            <pc:sldMk cId="869226875" sldId="4059"/>
            <ac:spMk id="20" creationId="{65ED2F9C-3963-4A1E-87B3-0FB063693352}"/>
          </ac:spMkLst>
        </pc:spChg>
        <pc:spChg chg="add mod">
          <ac:chgData name="Joan C Rowen" userId="3ee6f0ed-f7f8-4850-ac3c-ba532239f163" providerId="ADAL" clId="{F3C2FF7F-8523-4031-B8A3-9B984F3790CB}" dt="2021-05-18T19:54:20.956" v="2279" actId="20577"/>
          <ac:spMkLst>
            <pc:docMk/>
            <pc:sldMk cId="869226875" sldId="4059"/>
            <ac:spMk id="21" creationId="{8D2FF5D3-D3CB-4611-BDE7-23C8B166AD82}"/>
          </ac:spMkLst>
        </pc:spChg>
        <pc:spChg chg="add mod">
          <ac:chgData name="Joan C Rowen" userId="3ee6f0ed-f7f8-4850-ac3c-ba532239f163" providerId="ADAL" clId="{F3C2FF7F-8523-4031-B8A3-9B984F3790CB}" dt="2021-05-18T19:54:47.832" v="2315" actId="20577"/>
          <ac:spMkLst>
            <pc:docMk/>
            <pc:sldMk cId="869226875" sldId="4059"/>
            <ac:spMk id="22" creationId="{6C800020-7500-4060-9C29-B792BE861169}"/>
          </ac:spMkLst>
        </pc:spChg>
        <pc:spChg chg="add mod">
          <ac:chgData name="Joan C Rowen" userId="3ee6f0ed-f7f8-4850-ac3c-ba532239f163" providerId="ADAL" clId="{F3C2FF7F-8523-4031-B8A3-9B984F3790CB}" dt="2021-05-18T19:56:10.911" v="2338" actId="1076"/>
          <ac:spMkLst>
            <pc:docMk/>
            <pc:sldMk cId="869226875" sldId="4059"/>
            <ac:spMk id="23" creationId="{287C9D7E-F75D-46B7-B864-125633895289}"/>
          </ac:spMkLst>
        </pc:spChg>
        <pc:spChg chg="add mod">
          <ac:chgData name="Joan C Rowen" userId="3ee6f0ed-f7f8-4850-ac3c-ba532239f163" providerId="ADAL" clId="{F3C2FF7F-8523-4031-B8A3-9B984F3790CB}" dt="2021-05-18T19:56:18.608" v="2353" actId="20577"/>
          <ac:spMkLst>
            <pc:docMk/>
            <pc:sldMk cId="869226875" sldId="4059"/>
            <ac:spMk id="24" creationId="{38162FE8-3A78-47D6-BB64-C23AF9638565}"/>
          </ac:spMkLst>
        </pc:spChg>
        <pc:spChg chg="add mod">
          <ac:chgData name="Joan C Rowen" userId="3ee6f0ed-f7f8-4850-ac3c-ba532239f163" providerId="ADAL" clId="{F3C2FF7F-8523-4031-B8A3-9B984F3790CB}" dt="2021-05-18T19:58:29.562" v="2364" actId="13822"/>
          <ac:spMkLst>
            <pc:docMk/>
            <pc:sldMk cId="869226875" sldId="4059"/>
            <ac:spMk id="25" creationId="{7C54D03A-8135-4135-B5FE-42D98AD36556}"/>
          </ac:spMkLst>
        </pc:spChg>
        <pc:spChg chg="add del mod">
          <ac:chgData name="Joan C Rowen" userId="3ee6f0ed-f7f8-4850-ac3c-ba532239f163" providerId="ADAL" clId="{F3C2FF7F-8523-4031-B8A3-9B984F3790CB}" dt="2021-05-18T20:26:02.193" v="2589" actId="478"/>
          <ac:spMkLst>
            <pc:docMk/>
            <pc:sldMk cId="869226875" sldId="4059"/>
            <ac:spMk id="26" creationId="{E1730787-0A70-4570-A9FA-7CB67508CD40}"/>
          </ac:spMkLst>
        </pc:spChg>
        <pc:spChg chg="add del mod">
          <ac:chgData name="Joan C Rowen" userId="3ee6f0ed-f7f8-4850-ac3c-ba532239f163" providerId="ADAL" clId="{F3C2FF7F-8523-4031-B8A3-9B984F3790CB}" dt="2021-05-18T20:26:05.153" v="2591" actId="478"/>
          <ac:spMkLst>
            <pc:docMk/>
            <pc:sldMk cId="869226875" sldId="4059"/>
            <ac:spMk id="31" creationId="{BF0061D1-A999-4E1D-909F-DAD5489ADE54}"/>
          </ac:spMkLst>
        </pc:spChg>
        <pc:spChg chg="add mod">
          <ac:chgData name="Joan C Rowen" userId="3ee6f0ed-f7f8-4850-ac3c-ba532239f163" providerId="ADAL" clId="{F3C2FF7F-8523-4031-B8A3-9B984F3790CB}" dt="2021-05-18T20:01:36.538" v="2398" actId="20577"/>
          <ac:spMkLst>
            <pc:docMk/>
            <pc:sldMk cId="869226875" sldId="4059"/>
            <ac:spMk id="34" creationId="{6EF063A9-9F74-4902-99BA-C6C36D734F21}"/>
          </ac:spMkLst>
        </pc:spChg>
        <pc:spChg chg="add mod">
          <ac:chgData name="Joan C Rowen" userId="3ee6f0ed-f7f8-4850-ac3c-ba532239f163" providerId="ADAL" clId="{F3C2FF7F-8523-4031-B8A3-9B984F3790CB}" dt="2021-05-18T20:26:45.926" v="2603" actId="1076"/>
          <ac:spMkLst>
            <pc:docMk/>
            <pc:sldMk cId="869226875" sldId="4059"/>
            <ac:spMk id="35" creationId="{100D7787-CDB0-43D1-9334-BA166975ACB3}"/>
          </ac:spMkLst>
        </pc:spChg>
        <pc:spChg chg="add mod">
          <ac:chgData name="Joan C Rowen" userId="3ee6f0ed-f7f8-4850-ac3c-ba532239f163" providerId="ADAL" clId="{F3C2FF7F-8523-4031-B8A3-9B984F3790CB}" dt="2021-05-18T20:26:41.630" v="2602" actId="14100"/>
          <ac:spMkLst>
            <pc:docMk/>
            <pc:sldMk cId="869226875" sldId="4059"/>
            <ac:spMk id="36" creationId="{D8D18E79-C54C-4E13-977D-602915215823}"/>
          </ac:spMkLst>
        </pc:spChg>
        <pc:spChg chg="add mod">
          <ac:chgData name="Joan C Rowen" userId="3ee6f0ed-f7f8-4850-ac3c-ba532239f163" providerId="ADAL" clId="{F3C2FF7F-8523-4031-B8A3-9B984F3790CB}" dt="2021-05-18T20:26:31.958" v="2599" actId="1076"/>
          <ac:spMkLst>
            <pc:docMk/>
            <pc:sldMk cId="869226875" sldId="4059"/>
            <ac:spMk id="37" creationId="{91CC0557-F4C3-4972-A6D8-DD12A18B632E}"/>
          </ac:spMkLst>
        </pc:spChg>
        <pc:spChg chg="add mod">
          <ac:chgData name="Joan C Rowen" userId="3ee6f0ed-f7f8-4850-ac3c-ba532239f163" providerId="ADAL" clId="{F3C2FF7F-8523-4031-B8A3-9B984F3790CB}" dt="2021-05-18T20:02:39.370" v="2461" actId="20577"/>
          <ac:spMkLst>
            <pc:docMk/>
            <pc:sldMk cId="869226875" sldId="4059"/>
            <ac:spMk id="38" creationId="{54ADAAEB-677F-4CA9-B7FC-CFAA9BFB7DD0}"/>
          </ac:spMkLst>
        </pc:spChg>
        <pc:spChg chg="add mod">
          <ac:chgData name="Joan C Rowen" userId="3ee6f0ed-f7f8-4850-ac3c-ba532239f163" providerId="ADAL" clId="{F3C2FF7F-8523-4031-B8A3-9B984F3790CB}" dt="2021-05-18T20:21:09.535" v="2579" actId="1076"/>
          <ac:spMkLst>
            <pc:docMk/>
            <pc:sldMk cId="869226875" sldId="4059"/>
            <ac:spMk id="39" creationId="{546991C8-CD3C-41B6-B22A-AD714F1CDBA1}"/>
          </ac:spMkLst>
        </pc:spChg>
        <pc:spChg chg="add mod">
          <ac:chgData name="Joan C Rowen" userId="3ee6f0ed-f7f8-4850-ac3c-ba532239f163" providerId="ADAL" clId="{F3C2FF7F-8523-4031-B8A3-9B984F3790CB}" dt="2021-05-18T20:03:14.345" v="2494" actId="20577"/>
          <ac:spMkLst>
            <pc:docMk/>
            <pc:sldMk cId="869226875" sldId="4059"/>
            <ac:spMk id="40" creationId="{4CB5223E-599A-426E-BF14-E92950B084CF}"/>
          </ac:spMkLst>
        </pc:spChg>
        <pc:spChg chg="add mod">
          <ac:chgData name="Joan C Rowen" userId="3ee6f0ed-f7f8-4850-ac3c-ba532239f163" providerId="ADAL" clId="{F3C2FF7F-8523-4031-B8A3-9B984F3790CB}" dt="2021-05-18T20:03:32.216" v="2509" actId="1076"/>
          <ac:spMkLst>
            <pc:docMk/>
            <pc:sldMk cId="869226875" sldId="4059"/>
            <ac:spMk id="41" creationId="{9B057BA8-ED8F-44E9-AB25-CF8C5F34A7E5}"/>
          </ac:spMkLst>
        </pc:spChg>
        <pc:spChg chg="add mod">
          <ac:chgData name="Joan C Rowen" userId="3ee6f0ed-f7f8-4850-ac3c-ba532239f163" providerId="ADAL" clId="{F3C2FF7F-8523-4031-B8A3-9B984F3790CB}" dt="2021-05-18T20:05:26.984" v="2522" actId="20577"/>
          <ac:spMkLst>
            <pc:docMk/>
            <pc:sldMk cId="869226875" sldId="4059"/>
            <ac:spMk id="43" creationId="{AEDE3D42-BE31-4EBC-BD41-9FF4F187929C}"/>
          </ac:spMkLst>
        </pc:spChg>
        <pc:spChg chg="add mod">
          <ac:chgData name="Joan C Rowen" userId="3ee6f0ed-f7f8-4850-ac3c-ba532239f163" providerId="ADAL" clId="{F3C2FF7F-8523-4031-B8A3-9B984F3790CB}" dt="2021-05-18T20:34:40.229" v="2656" actId="14100"/>
          <ac:spMkLst>
            <pc:docMk/>
            <pc:sldMk cId="869226875" sldId="4059"/>
            <ac:spMk id="47" creationId="{3B0CD53B-5C3F-4D87-835F-E4AD6E147E86}"/>
          </ac:spMkLst>
        </pc:spChg>
        <pc:picChg chg="add del">
          <ac:chgData name="Joan C Rowen" userId="3ee6f0ed-f7f8-4850-ac3c-ba532239f163" providerId="ADAL" clId="{F3C2FF7F-8523-4031-B8A3-9B984F3790CB}" dt="2021-05-18T19:42:26.800" v="2049" actId="478"/>
          <ac:picMkLst>
            <pc:docMk/>
            <pc:sldMk cId="869226875" sldId="4059"/>
            <ac:picMk id="10" creationId="{CF540083-A517-48D6-A7A8-FF04A8E9F37D}"/>
          </ac:picMkLst>
        </pc:picChg>
        <pc:picChg chg="add del">
          <ac:chgData name="Joan C Rowen" userId="3ee6f0ed-f7f8-4850-ac3c-ba532239f163" providerId="ADAL" clId="{F3C2FF7F-8523-4031-B8A3-9B984F3790CB}" dt="2021-05-18T20:01:20.226" v="2385" actId="478"/>
          <ac:picMkLst>
            <pc:docMk/>
            <pc:sldMk cId="869226875" sldId="4059"/>
            <ac:picMk id="33" creationId="{6B8AFAAE-A71D-4A32-B3F7-D4BCBB80AD60}"/>
          </ac:picMkLst>
        </pc:picChg>
        <pc:picChg chg="add mod">
          <ac:chgData name="Joan C Rowen" userId="3ee6f0ed-f7f8-4850-ac3c-ba532239f163" providerId="ADAL" clId="{F3C2FF7F-8523-4031-B8A3-9B984F3790CB}" dt="2021-05-18T20:14:06.423" v="2559" actId="1076"/>
          <ac:picMkLst>
            <pc:docMk/>
            <pc:sldMk cId="869226875" sldId="4059"/>
            <ac:picMk id="42" creationId="{B595A496-2569-4DF6-A36E-5EE559114E3F}"/>
          </ac:picMkLst>
        </pc:picChg>
        <pc:picChg chg="add mod">
          <ac:chgData name="Joan C Rowen" userId="3ee6f0ed-f7f8-4850-ac3c-ba532239f163" providerId="ADAL" clId="{F3C2FF7F-8523-4031-B8A3-9B984F3790CB}" dt="2021-05-18T20:26:58.862" v="2604" actId="1076"/>
          <ac:picMkLst>
            <pc:docMk/>
            <pc:sldMk cId="869226875" sldId="4059"/>
            <ac:picMk id="45" creationId="{473E043C-0946-4A30-A4FD-F038B71BE32D}"/>
          </ac:picMkLst>
        </pc:picChg>
        <pc:picChg chg="add mod">
          <ac:chgData name="Joan C Rowen" userId="3ee6f0ed-f7f8-4850-ac3c-ba532239f163" providerId="ADAL" clId="{F3C2FF7F-8523-4031-B8A3-9B984F3790CB}" dt="2021-05-18T20:33:07.565" v="2636" actId="1076"/>
          <ac:picMkLst>
            <pc:docMk/>
            <pc:sldMk cId="869226875" sldId="4059"/>
            <ac:picMk id="46" creationId="{BF459B59-7DB6-4B2E-8304-F002DB60320F}"/>
          </ac:picMkLst>
        </pc:picChg>
        <pc:picChg chg="add mod">
          <ac:chgData name="Joan C Rowen" userId="3ee6f0ed-f7f8-4850-ac3c-ba532239f163" providerId="ADAL" clId="{F3C2FF7F-8523-4031-B8A3-9B984F3790CB}" dt="2021-05-18T20:08:54.295" v="2556" actId="1076"/>
          <ac:picMkLst>
            <pc:docMk/>
            <pc:sldMk cId="869226875" sldId="4059"/>
            <ac:picMk id="7170" creationId="{D2198461-E262-449F-9B5F-C912C6CACD69}"/>
          </ac:picMkLst>
        </pc:picChg>
        <pc:cxnChg chg="add del mod">
          <ac:chgData name="Joan C Rowen" userId="3ee6f0ed-f7f8-4850-ac3c-ba532239f163" providerId="ADAL" clId="{F3C2FF7F-8523-4031-B8A3-9B984F3790CB}" dt="2021-05-18T20:27:14.054" v="2606" actId="478"/>
          <ac:cxnSpMkLst>
            <pc:docMk/>
            <pc:sldMk cId="869226875" sldId="4059"/>
            <ac:cxnSpMk id="17" creationId="{59840036-092A-4C47-8AB8-83150A8C84E0}"/>
          </ac:cxnSpMkLst>
        </pc:cxnChg>
        <pc:cxnChg chg="add del mod">
          <ac:chgData name="Joan C Rowen" userId="3ee6f0ed-f7f8-4850-ac3c-ba532239f163" providerId="ADAL" clId="{F3C2FF7F-8523-4031-B8A3-9B984F3790CB}" dt="2021-05-18T20:27:14.862" v="2607" actId="478"/>
          <ac:cxnSpMkLst>
            <pc:docMk/>
            <pc:sldMk cId="869226875" sldId="4059"/>
            <ac:cxnSpMk id="18" creationId="{91FF88F7-BFCE-4D57-A8A4-A1E1566C762C}"/>
          </ac:cxnSpMkLst>
        </pc:cxnChg>
        <pc:cxnChg chg="add del mod">
          <ac:chgData name="Joan C Rowen" userId="3ee6f0ed-f7f8-4850-ac3c-ba532239f163" providerId="ADAL" clId="{F3C2FF7F-8523-4031-B8A3-9B984F3790CB}" dt="2021-05-18T20:27:15.696" v="2608" actId="478"/>
          <ac:cxnSpMkLst>
            <pc:docMk/>
            <pc:sldMk cId="869226875" sldId="4059"/>
            <ac:cxnSpMk id="19" creationId="{385DD907-0117-40FA-ADC0-8B8D385AD251}"/>
          </ac:cxnSpMkLst>
        </pc:cxnChg>
        <pc:cxnChg chg="add del mod">
          <ac:chgData name="Joan C Rowen" userId="3ee6f0ed-f7f8-4850-ac3c-ba532239f163" providerId="ADAL" clId="{F3C2FF7F-8523-4031-B8A3-9B984F3790CB}" dt="2021-05-18T20:26:07.423" v="2592" actId="478"/>
          <ac:cxnSpMkLst>
            <pc:docMk/>
            <pc:sldMk cId="869226875" sldId="4059"/>
            <ac:cxnSpMk id="28" creationId="{BF77F97D-4C35-4309-AF02-DA041C3F981C}"/>
          </ac:cxnSpMkLst>
        </pc:cxnChg>
        <pc:cxnChg chg="add del mod">
          <ac:chgData name="Joan C Rowen" userId="3ee6f0ed-f7f8-4850-ac3c-ba532239f163" providerId="ADAL" clId="{F3C2FF7F-8523-4031-B8A3-9B984F3790CB}" dt="2021-05-18T20:26:09.151" v="2593" actId="478"/>
          <ac:cxnSpMkLst>
            <pc:docMk/>
            <pc:sldMk cId="869226875" sldId="4059"/>
            <ac:cxnSpMk id="29" creationId="{A99547B0-5B34-4B38-90F3-E9191EF69241}"/>
          </ac:cxnSpMkLst>
        </pc:cxnChg>
        <pc:cxnChg chg="add del mod">
          <ac:chgData name="Joan C Rowen" userId="3ee6f0ed-f7f8-4850-ac3c-ba532239f163" providerId="ADAL" clId="{F3C2FF7F-8523-4031-B8A3-9B984F3790CB}" dt="2021-05-18T20:26:10.678" v="2594" actId="478"/>
          <ac:cxnSpMkLst>
            <pc:docMk/>
            <pc:sldMk cId="869226875" sldId="4059"/>
            <ac:cxnSpMk id="30" creationId="{3531CD9F-EA46-493E-B7D8-4257F27E8B8D}"/>
          </ac:cxnSpMkLst>
        </pc:cxnChg>
      </pc:sldChg>
      <pc:sldChg chg="addSp delSp modSp new mod modAnim">
        <pc:chgData name="Joan C Rowen" userId="3ee6f0ed-f7f8-4850-ac3c-ba532239f163" providerId="ADAL" clId="{F3C2FF7F-8523-4031-B8A3-9B984F3790CB}" dt="2021-05-19T23:57:32.380" v="10339"/>
        <pc:sldMkLst>
          <pc:docMk/>
          <pc:sldMk cId="1099307820" sldId="4060"/>
        </pc:sldMkLst>
        <pc:spChg chg="mod">
          <ac:chgData name="Joan C Rowen" userId="3ee6f0ed-f7f8-4850-ac3c-ba532239f163" providerId="ADAL" clId="{F3C2FF7F-8523-4031-B8A3-9B984F3790CB}" dt="2021-05-18T20:42:06.743" v="2712" actId="2711"/>
          <ac:spMkLst>
            <pc:docMk/>
            <pc:sldMk cId="1099307820" sldId="4060"/>
            <ac:spMk id="2" creationId="{4E9F5474-2835-4649-A03F-732D0875E75C}"/>
          </ac:spMkLst>
        </pc:spChg>
        <pc:spChg chg="del">
          <ac:chgData name="Joan C Rowen" userId="3ee6f0ed-f7f8-4850-ac3c-ba532239f163" providerId="ADAL" clId="{F3C2FF7F-8523-4031-B8A3-9B984F3790CB}" dt="2021-05-18T20:42:13.701" v="2713" actId="478"/>
          <ac:spMkLst>
            <pc:docMk/>
            <pc:sldMk cId="1099307820" sldId="4060"/>
            <ac:spMk id="3" creationId="{0BC7B97C-A792-484F-9A43-C5FFE096C012}"/>
          </ac:spMkLst>
        </pc:spChg>
        <pc:spChg chg="add mod">
          <ac:chgData name="Joan C Rowen" userId="3ee6f0ed-f7f8-4850-ac3c-ba532239f163" providerId="ADAL" clId="{F3C2FF7F-8523-4031-B8A3-9B984F3790CB}" dt="2021-05-19T23:40:22.929" v="10263" actId="14100"/>
          <ac:spMkLst>
            <pc:docMk/>
            <pc:sldMk cId="1099307820" sldId="4060"/>
            <ac:spMk id="3" creationId="{180BE5DC-8098-4A4E-8392-09DA4B776FEB}"/>
          </ac:spMkLst>
        </pc:spChg>
        <pc:spChg chg="add mod">
          <ac:chgData name="Joan C Rowen" userId="3ee6f0ed-f7f8-4850-ac3c-ba532239f163" providerId="ADAL" clId="{F3C2FF7F-8523-4031-B8A3-9B984F3790CB}" dt="2021-05-18T20:46:50.377" v="2736" actId="113"/>
          <ac:spMkLst>
            <pc:docMk/>
            <pc:sldMk cId="1099307820" sldId="4060"/>
            <ac:spMk id="4" creationId="{309E9DA1-BE34-47D9-B0F5-6CD65979935E}"/>
          </ac:spMkLst>
        </pc:spChg>
        <pc:spChg chg="add mod">
          <ac:chgData name="Joan C Rowen" userId="3ee6f0ed-f7f8-4850-ac3c-ba532239f163" providerId="ADAL" clId="{F3C2FF7F-8523-4031-B8A3-9B984F3790CB}" dt="2021-05-18T20:47:15.204" v="2757" actId="20577"/>
          <ac:spMkLst>
            <pc:docMk/>
            <pc:sldMk cId="1099307820" sldId="4060"/>
            <ac:spMk id="5" creationId="{7105A376-561E-42B3-B7E6-F28EE2243C07}"/>
          </ac:spMkLst>
        </pc:spChg>
        <pc:spChg chg="add del mod">
          <ac:chgData name="Joan C Rowen" userId="3ee6f0ed-f7f8-4850-ac3c-ba532239f163" providerId="ADAL" clId="{F3C2FF7F-8523-4031-B8A3-9B984F3790CB}" dt="2021-05-18T20:47:36.590" v="2760" actId="478"/>
          <ac:spMkLst>
            <pc:docMk/>
            <pc:sldMk cId="1099307820" sldId="4060"/>
            <ac:spMk id="6" creationId="{C0C99E8B-C5B4-43C9-9E5B-EF893274100F}"/>
          </ac:spMkLst>
        </pc:spChg>
        <pc:spChg chg="add mod">
          <ac:chgData name="Joan C Rowen" userId="3ee6f0ed-f7f8-4850-ac3c-ba532239f163" providerId="ADAL" clId="{F3C2FF7F-8523-4031-B8A3-9B984F3790CB}" dt="2021-05-18T20:48:29.734" v="2805" actId="207"/>
          <ac:spMkLst>
            <pc:docMk/>
            <pc:sldMk cId="1099307820" sldId="4060"/>
            <ac:spMk id="7" creationId="{A13923A8-B970-4B49-BD3D-1A7376DDC1D5}"/>
          </ac:spMkLst>
        </pc:spChg>
        <pc:spChg chg="add mod">
          <ac:chgData name="Joan C Rowen" userId="3ee6f0ed-f7f8-4850-ac3c-ba532239f163" providerId="ADAL" clId="{F3C2FF7F-8523-4031-B8A3-9B984F3790CB}" dt="2021-05-18T21:11:02.793" v="3152" actId="313"/>
          <ac:spMkLst>
            <pc:docMk/>
            <pc:sldMk cId="1099307820" sldId="4060"/>
            <ac:spMk id="8" creationId="{05DDCD46-8BC5-4C25-B862-1C63632A3C58}"/>
          </ac:spMkLst>
        </pc:spChg>
        <pc:spChg chg="add mod">
          <ac:chgData name="Joan C Rowen" userId="3ee6f0ed-f7f8-4850-ac3c-ba532239f163" providerId="ADAL" clId="{F3C2FF7F-8523-4031-B8A3-9B984F3790CB}" dt="2021-05-18T21:05:43.178" v="3038" actId="1076"/>
          <ac:spMkLst>
            <pc:docMk/>
            <pc:sldMk cId="1099307820" sldId="4060"/>
            <ac:spMk id="9" creationId="{F7C8B9C9-81A8-4BDB-B22A-78D80F8911DC}"/>
          </ac:spMkLst>
        </pc:spChg>
        <pc:spChg chg="add mod">
          <ac:chgData name="Joan C Rowen" userId="3ee6f0ed-f7f8-4850-ac3c-ba532239f163" providerId="ADAL" clId="{F3C2FF7F-8523-4031-B8A3-9B984F3790CB}" dt="2021-05-18T21:03:57.571" v="3005" actId="1076"/>
          <ac:spMkLst>
            <pc:docMk/>
            <pc:sldMk cId="1099307820" sldId="4060"/>
            <ac:spMk id="10" creationId="{94712C87-E7F5-460D-B37C-6CCEF45D7B7C}"/>
          </ac:spMkLst>
        </pc:spChg>
        <pc:spChg chg="add mod">
          <ac:chgData name="Joan C Rowen" userId="3ee6f0ed-f7f8-4850-ac3c-ba532239f163" providerId="ADAL" clId="{F3C2FF7F-8523-4031-B8A3-9B984F3790CB}" dt="2021-05-18T21:05:06.370" v="3034" actId="6549"/>
          <ac:spMkLst>
            <pc:docMk/>
            <pc:sldMk cId="1099307820" sldId="4060"/>
            <ac:spMk id="11" creationId="{446E85BD-0F0C-4284-B460-5DD1F9714FFD}"/>
          </ac:spMkLst>
        </pc:spChg>
        <pc:spChg chg="add mod">
          <ac:chgData name="Joan C Rowen" userId="3ee6f0ed-f7f8-4850-ac3c-ba532239f163" providerId="ADAL" clId="{F3C2FF7F-8523-4031-B8A3-9B984F3790CB}" dt="2021-05-18T21:05:01.882" v="3033" actId="20577"/>
          <ac:spMkLst>
            <pc:docMk/>
            <pc:sldMk cId="1099307820" sldId="4060"/>
            <ac:spMk id="16" creationId="{8DA36CCE-66E4-428A-AFF5-E06BA9F2EFB1}"/>
          </ac:spMkLst>
        </pc:spChg>
        <pc:spChg chg="add mod">
          <ac:chgData name="Joan C Rowen" userId="3ee6f0ed-f7f8-4850-ac3c-ba532239f163" providerId="ADAL" clId="{F3C2FF7F-8523-4031-B8A3-9B984F3790CB}" dt="2021-05-18T21:17:25.808" v="3160" actId="1076"/>
          <ac:spMkLst>
            <pc:docMk/>
            <pc:sldMk cId="1099307820" sldId="4060"/>
            <ac:spMk id="17" creationId="{B6EEE099-1612-485E-9891-DBAEFA6A5428}"/>
          </ac:spMkLst>
        </pc:spChg>
        <pc:spChg chg="add del mod">
          <ac:chgData name="Joan C Rowen" userId="3ee6f0ed-f7f8-4850-ac3c-ba532239f163" providerId="ADAL" clId="{F3C2FF7F-8523-4031-B8A3-9B984F3790CB}" dt="2021-05-18T21:04:16.788" v="3008" actId="478"/>
          <ac:spMkLst>
            <pc:docMk/>
            <pc:sldMk cId="1099307820" sldId="4060"/>
            <ac:spMk id="18" creationId="{DD8FD057-F5E2-455A-B76B-7B24807D2638}"/>
          </ac:spMkLst>
        </pc:spChg>
        <pc:spChg chg="add mod">
          <ac:chgData name="Joan C Rowen" userId="3ee6f0ed-f7f8-4850-ac3c-ba532239f163" providerId="ADAL" clId="{F3C2FF7F-8523-4031-B8A3-9B984F3790CB}" dt="2021-05-19T23:55:17.856" v="10302" actId="688"/>
          <ac:spMkLst>
            <pc:docMk/>
            <pc:sldMk cId="1099307820" sldId="4060"/>
            <ac:spMk id="19" creationId="{865F8A64-FCC9-48C9-9019-85E18E9E9391}"/>
          </ac:spMkLst>
        </pc:spChg>
        <pc:spChg chg="add mod">
          <ac:chgData name="Joan C Rowen" userId="3ee6f0ed-f7f8-4850-ac3c-ba532239f163" providerId="ADAL" clId="{F3C2FF7F-8523-4031-B8A3-9B984F3790CB}" dt="2021-05-18T21:07:31.418" v="3105" actId="1076"/>
          <ac:spMkLst>
            <pc:docMk/>
            <pc:sldMk cId="1099307820" sldId="4060"/>
            <ac:spMk id="20" creationId="{E5B838E3-C65F-4186-8968-102379502960}"/>
          </ac:spMkLst>
        </pc:spChg>
        <pc:spChg chg="add mod">
          <ac:chgData name="Joan C Rowen" userId="3ee6f0ed-f7f8-4850-ac3c-ba532239f163" providerId="ADAL" clId="{F3C2FF7F-8523-4031-B8A3-9B984F3790CB}" dt="2021-05-18T21:07:40.090" v="3107" actId="1076"/>
          <ac:spMkLst>
            <pc:docMk/>
            <pc:sldMk cId="1099307820" sldId="4060"/>
            <ac:spMk id="21" creationId="{2DC98B16-CF64-4539-8EF6-401FB375C7D9}"/>
          </ac:spMkLst>
        </pc:spChg>
        <pc:spChg chg="add mod">
          <ac:chgData name="Joan C Rowen" userId="3ee6f0ed-f7f8-4850-ac3c-ba532239f163" providerId="ADAL" clId="{F3C2FF7F-8523-4031-B8A3-9B984F3790CB}" dt="2021-05-18T21:07:55.073" v="3110" actId="1076"/>
          <ac:spMkLst>
            <pc:docMk/>
            <pc:sldMk cId="1099307820" sldId="4060"/>
            <ac:spMk id="22" creationId="{9E939E99-B968-4B58-BBEB-DA75AB024ADF}"/>
          </ac:spMkLst>
        </pc:spChg>
        <pc:spChg chg="add mod">
          <ac:chgData name="Joan C Rowen" userId="3ee6f0ed-f7f8-4850-ac3c-ba532239f163" providerId="ADAL" clId="{F3C2FF7F-8523-4031-B8A3-9B984F3790CB}" dt="2021-05-18T21:08:29.050" v="3119" actId="14100"/>
          <ac:spMkLst>
            <pc:docMk/>
            <pc:sldMk cId="1099307820" sldId="4060"/>
            <ac:spMk id="23" creationId="{DEA7D3A5-A8B8-43DE-BC43-527794FFA2AD}"/>
          </ac:spMkLst>
        </pc:spChg>
        <pc:spChg chg="add mod">
          <ac:chgData name="Joan C Rowen" userId="3ee6f0ed-f7f8-4850-ac3c-ba532239f163" providerId="ADAL" clId="{F3C2FF7F-8523-4031-B8A3-9B984F3790CB}" dt="2021-05-18T21:10:12.274" v="3136" actId="1076"/>
          <ac:spMkLst>
            <pc:docMk/>
            <pc:sldMk cId="1099307820" sldId="4060"/>
            <ac:spMk id="24" creationId="{544E2A3C-4E1A-43A2-8481-9AD34C2D3297}"/>
          </ac:spMkLst>
        </pc:spChg>
        <pc:spChg chg="add mod">
          <ac:chgData name="Joan C Rowen" userId="3ee6f0ed-f7f8-4850-ac3c-ba532239f163" providerId="ADAL" clId="{F3C2FF7F-8523-4031-B8A3-9B984F3790CB}" dt="2021-05-18T21:10:28.741" v="3151" actId="20577"/>
          <ac:spMkLst>
            <pc:docMk/>
            <pc:sldMk cId="1099307820" sldId="4060"/>
            <ac:spMk id="25" creationId="{C9700EB0-53A5-4432-A07F-711147FB3EFE}"/>
          </ac:spMkLst>
        </pc:spChg>
        <pc:spChg chg="add mod">
          <ac:chgData name="Joan C Rowen" userId="3ee6f0ed-f7f8-4850-ac3c-ba532239f163" providerId="ADAL" clId="{F3C2FF7F-8523-4031-B8A3-9B984F3790CB}" dt="2021-05-18T21:19:15.321" v="3174" actId="14100"/>
          <ac:spMkLst>
            <pc:docMk/>
            <pc:sldMk cId="1099307820" sldId="4060"/>
            <ac:spMk id="27" creationId="{D2A2F3E5-4D19-4B16-9DD3-3247F165B0A2}"/>
          </ac:spMkLst>
        </pc:spChg>
        <pc:spChg chg="add mod">
          <ac:chgData name="Joan C Rowen" userId="3ee6f0ed-f7f8-4850-ac3c-ba532239f163" providerId="ADAL" clId="{F3C2FF7F-8523-4031-B8A3-9B984F3790CB}" dt="2021-05-18T21:19:32.313" v="3177" actId="688"/>
          <ac:spMkLst>
            <pc:docMk/>
            <pc:sldMk cId="1099307820" sldId="4060"/>
            <ac:spMk id="28" creationId="{8C185120-0EDE-43C4-9C94-DA817986BA65}"/>
          </ac:spMkLst>
        </pc:spChg>
        <pc:spChg chg="add mod">
          <ac:chgData name="Joan C Rowen" userId="3ee6f0ed-f7f8-4850-ac3c-ba532239f163" providerId="ADAL" clId="{F3C2FF7F-8523-4031-B8A3-9B984F3790CB}" dt="2021-05-19T23:40:39.233" v="10268" actId="14100"/>
          <ac:spMkLst>
            <pc:docMk/>
            <pc:sldMk cId="1099307820" sldId="4060"/>
            <ac:spMk id="29" creationId="{610D8461-B4E5-494D-B32B-FE49E98109CC}"/>
          </ac:spMkLst>
        </pc:spChg>
        <pc:spChg chg="add mod">
          <ac:chgData name="Joan C Rowen" userId="3ee6f0ed-f7f8-4850-ac3c-ba532239f163" providerId="ADAL" clId="{F3C2FF7F-8523-4031-B8A3-9B984F3790CB}" dt="2021-05-19T23:44:00.467" v="10270" actId="1076"/>
          <ac:spMkLst>
            <pc:docMk/>
            <pc:sldMk cId="1099307820" sldId="4060"/>
            <ac:spMk id="30" creationId="{1D924037-A241-48F3-B56A-608087F0788A}"/>
          </ac:spMkLst>
        </pc:spChg>
        <pc:picChg chg="add mod">
          <ac:chgData name="Joan C Rowen" userId="3ee6f0ed-f7f8-4850-ac3c-ba532239f163" providerId="ADAL" clId="{F3C2FF7F-8523-4031-B8A3-9B984F3790CB}" dt="2021-05-18T21:15:49.961" v="3158" actId="1076"/>
          <ac:picMkLst>
            <pc:docMk/>
            <pc:sldMk cId="1099307820" sldId="4060"/>
            <ac:picMk id="26" creationId="{4FC69DFC-745C-4799-A861-1EAC38B25F0A}"/>
          </ac:picMkLst>
        </pc:picChg>
        <pc:cxnChg chg="add mod">
          <ac:chgData name="Joan C Rowen" userId="3ee6f0ed-f7f8-4850-ac3c-ba532239f163" providerId="ADAL" clId="{F3C2FF7F-8523-4031-B8A3-9B984F3790CB}" dt="2021-05-18T21:04:33.971" v="3012" actId="1076"/>
          <ac:cxnSpMkLst>
            <pc:docMk/>
            <pc:sldMk cId="1099307820" sldId="4060"/>
            <ac:cxnSpMk id="13" creationId="{6F5F0717-6802-4F85-8B43-40EAC8EA297A}"/>
          </ac:cxnSpMkLst>
        </pc:cxnChg>
      </pc:sldChg>
      <pc:sldChg chg="addSp delSp modSp new mod">
        <pc:chgData name="Joan C Rowen" userId="3ee6f0ed-f7f8-4850-ac3c-ba532239f163" providerId="ADAL" clId="{F3C2FF7F-8523-4031-B8A3-9B984F3790CB}" dt="2021-05-18T22:11:29.405" v="4349" actId="255"/>
        <pc:sldMkLst>
          <pc:docMk/>
          <pc:sldMk cId="1004418864" sldId="4061"/>
        </pc:sldMkLst>
        <pc:spChg chg="mod">
          <ac:chgData name="Joan C Rowen" userId="3ee6f0ed-f7f8-4850-ac3c-ba532239f163" providerId="ADAL" clId="{F3C2FF7F-8523-4031-B8A3-9B984F3790CB}" dt="2021-05-18T21:28:44.504" v="3328" actId="2711"/>
          <ac:spMkLst>
            <pc:docMk/>
            <pc:sldMk cId="1004418864" sldId="4061"/>
            <ac:spMk id="2" creationId="{6811A05E-98A6-4166-995A-69C25FFFBD56}"/>
          </ac:spMkLst>
        </pc:spChg>
        <pc:spChg chg="add del">
          <ac:chgData name="Joan C Rowen" userId="3ee6f0ed-f7f8-4850-ac3c-ba532239f163" providerId="ADAL" clId="{F3C2FF7F-8523-4031-B8A3-9B984F3790CB}" dt="2021-05-18T21:31:20.735" v="3332" actId="3680"/>
          <ac:spMkLst>
            <pc:docMk/>
            <pc:sldMk cId="1004418864" sldId="4061"/>
            <ac:spMk id="3" creationId="{C88AB69A-BF9E-4F99-B0A9-774AB46245EC}"/>
          </ac:spMkLst>
        </pc:spChg>
        <pc:spChg chg="add del mod">
          <ac:chgData name="Joan C Rowen" userId="3ee6f0ed-f7f8-4850-ac3c-ba532239f163" providerId="ADAL" clId="{F3C2FF7F-8523-4031-B8A3-9B984F3790CB}" dt="2021-05-18T22:01:04.995" v="3441" actId="3680"/>
          <ac:spMkLst>
            <pc:docMk/>
            <pc:sldMk cId="1004418864" sldId="4061"/>
            <ac:spMk id="6" creationId="{C26589AD-EE24-4C0F-85C2-AC5D5355FAB5}"/>
          </ac:spMkLst>
        </pc:spChg>
        <pc:graphicFrameChg chg="add del mod ord modGraphic">
          <ac:chgData name="Joan C Rowen" userId="3ee6f0ed-f7f8-4850-ac3c-ba532239f163" providerId="ADAL" clId="{F3C2FF7F-8523-4031-B8A3-9B984F3790CB}" dt="2021-05-18T22:00:51.602" v="3440" actId="478"/>
          <ac:graphicFrameMkLst>
            <pc:docMk/>
            <pc:sldMk cId="1004418864" sldId="4061"/>
            <ac:graphicFrameMk id="4" creationId="{6CD90700-3674-498E-9E45-B0E30A8419EB}"/>
          </ac:graphicFrameMkLst>
        </pc:graphicFrameChg>
        <pc:graphicFrameChg chg="add mod ord modGraphic">
          <ac:chgData name="Joan C Rowen" userId="3ee6f0ed-f7f8-4850-ac3c-ba532239f163" providerId="ADAL" clId="{F3C2FF7F-8523-4031-B8A3-9B984F3790CB}" dt="2021-05-18T22:11:29.405" v="4349" actId="255"/>
          <ac:graphicFrameMkLst>
            <pc:docMk/>
            <pc:sldMk cId="1004418864" sldId="4061"/>
            <ac:graphicFrameMk id="7" creationId="{4C098BB6-3AFB-43F8-A902-BE6F68A7592B}"/>
          </ac:graphicFrameMkLst>
        </pc:graphicFrameChg>
      </pc:sldChg>
      <pc:sldChg chg="modSp new del mod">
        <pc:chgData name="Joan C Rowen" userId="3ee6f0ed-f7f8-4850-ac3c-ba532239f163" providerId="ADAL" clId="{F3C2FF7F-8523-4031-B8A3-9B984F3790CB}" dt="2021-05-18T22:45:22.229" v="4411" actId="47"/>
        <pc:sldMkLst>
          <pc:docMk/>
          <pc:sldMk cId="1027343660" sldId="4062"/>
        </pc:sldMkLst>
        <pc:spChg chg="mod">
          <ac:chgData name="Joan C Rowen" userId="3ee6f0ed-f7f8-4850-ac3c-ba532239f163" providerId="ADAL" clId="{F3C2FF7F-8523-4031-B8A3-9B984F3790CB}" dt="2021-05-18T22:45:19.244" v="4410" actId="27636"/>
          <ac:spMkLst>
            <pc:docMk/>
            <pc:sldMk cId="1027343660" sldId="4062"/>
            <ac:spMk id="2" creationId="{C716699E-CDF2-4668-B520-B30A35BC1BF0}"/>
          </ac:spMkLst>
        </pc:spChg>
      </pc:sldChg>
      <pc:sldChg chg="addSp delSp modSp new mod modAnim addCm">
        <pc:chgData name="Joan C Rowen" userId="3ee6f0ed-f7f8-4850-ac3c-ba532239f163" providerId="ADAL" clId="{F3C2FF7F-8523-4031-B8A3-9B984F3790CB}" dt="2021-05-20T13:43:39.134" v="10672"/>
        <pc:sldMkLst>
          <pc:docMk/>
          <pc:sldMk cId="1266506550" sldId="4062"/>
        </pc:sldMkLst>
        <pc:spChg chg="mod">
          <ac:chgData name="Joan C Rowen" userId="3ee6f0ed-f7f8-4850-ac3c-ba532239f163" providerId="ADAL" clId="{F3C2FF7F-8523-4031-B8A3-9B984F3790CB}" dt="2021-05-18T22:47:31.086" v="4445" actId="207"/>
          <ac:spMkLst>
            <pc:docMk/>
            <pc:sldMk cId="1266506550" sldId="4062"/>
            <ac:spMk id="2" creationId="{561B4E78-E11C-4B21-A3B5-C951E35D3C79}"/>
          </ac:spMkLst>
        </pc:spChg>
        <pc:spChg chg="add mod">
          <ac:chgData name="Joan C Rowen" userId="3ee6f0ed-f7f8-4850-ac3c-ba532239f163" providerId="ADAL" clId="{F3C2FF7F-8523-4031-B8A3-9B984F3790CB}" dt="2021-05-18T22:48:24.204" v="4476" actId="255"/>
          <ac:spMkLst>
            <pc:docMk/>
            <pc:sldMk cId="1266506550" sldId="4062"/>
            <ac:spMk id="3" creationId="{00FDCAB5-E0BB-4250-B5F7-83CA4904FB23}"/>
          </ac:spMkLst>
        </pc:spChg>
        <pc:spChg chg="add mod">
          <ac:chgData name="Joan C Rowen" userId="3ee6f0ed-f7f8-4850-ac3c-ba532239f163" providerId="ADAL" clId="{F3C2FF7F-8523-4031-B8A3-9B984F3790CB}" dt="2021-05-18T22:49:38.727" v="4514" actId="1076"/>
          <ac:spMkLst>
            <pc:docMk/>
            <pc:sldMk cId="1266506550" sldId="4062"/>
            <ac:spMk id="4" creationId="{00BA4505-900E-48D2-9A16-C3264C6520B1}"/>
          </ac:spMkLst>
        </pc:spChg>
        <pc:spChg chg="add mod">
          <ac:chgData name="Joan C Rowen" userId="3ee6f0ed-f7f8-4850-ac3c-ba532239f163" providerId="ADAL" clId="{F3C2FF7F-8523-4031-B8A3-9B984F3790CB}" dt="2021-05-18T22:52:17.080" v="4633" actId="1076"/>
          <ac:spMkLst>
            <pc:docMk/>
            <pc:sldMk cId="1266506550" sldId="4062"/>
            <ac:spMk id="5" creationId="{9A3B086E-854C-45F6-9819-ACF0CA3629D6}"/>
          </ac:spMkLst>
        </pc:spChg>
        <pc:spChg chg="add mod">
          <ac:chgData name="Joan C Rowen" userId="3ee6f0ed-f7f8-4850-ac3c-ba532239f163" providerId="ADAL" clId="{F3C2FF7F-8523-4031-B8A3-9B984F3790CB}" dt="2021-05-18T22:52:21.400" v="4634" actId="1076"/>
          <ac:spMkLst>
            <pc:docMk/>
            <pc:sldMk cId="1266506550" sldId="4062"/>
            <ac:spMk id="6" creationId="{2C0FBC19-D262-4D6B-BD28-463D92BDCCA2}"/>
          </ac:spMkLst>
        </pc:spChg>
        <pc:spChg chg="add mod">
          <ac:chgData name="Joan C Rowen" userId="3ee6f0ed-f7f8-4850-ac3c-ba532239f163" providerId="ADAL" clId="{F3C2FF7F-8523-4031-B8A3-9B984F3790CB}" dt="2021-05-18T22:52:28.744" v="4636" actId="1076"/>
          <ac:spMkLst>
            <pc:docMk/>
            <pc:sldMk cId="1266506550" sldId="4062"/>
            <ac:spMk id="7" creationId="{6E92B20E-CFD8-4805-B3E6-8BE8E99F2728}"/>
          </ac:spMkLst>
        </pc:spChg>
        <pc:spChg chg="add mod">
          <ac:chgData name="Joan C Rowen" userId="3ee6f0ed-f7f8-4850-ac3c-ba532239f163" providerId="ADAL" clId="{F3C2FF7F-8523-4031-B8A3-9B984F3790CB}" dt="2021-05-18T22:51:49.117" v="4623" actId="27636"/>
          <ac:spMkLst>
            <pc:docMk/>
            <pc:sldMk cId="1266506550" sldId="4062"/>
            <ac:spMk id="8" creationId="{1FCFF24E-BAC0-4090-9818-D70804868139}"/>
          </ac:spMkLst>
        </pc:spChg>
        <pc:spChg chg="add mod">
          <ac:chgData name="Joan C Rowen" userId="3ee6f0ed-f7f8-4850-ac3c-ba532239f163" providerId="ADAL" clId="{F3C2FF7F-8523-4031-B8A3-9B984F3790CB}" dt="2021-05-18T22:51:51.758" v="4625" actId="27636"/>
          <ac:spMkLst>
            <pc:docMk/>
            <pc:sldMk cId="1266506550" sldId="4062"/>
            <ac:spMk id="9" creationId="{F6065233-D32E-42C6-B1C4-27B20397FF5E}"/>
          </ac:spMkLst>
        </pc:spChg>
        <pc:spChg chg="add mod">
          <ac:chgData name="Joan C Rowen" userId="3ee6f0ed-f7f8-4850-ac3c-ba532239f163" providerId="ADAL" clId="{F3C2FF7F-8523-4031-B8A3-9B984F3790CB}" dt="2021-05-18T22:51:57.847" v="4628" actId="1076"/>
          <ac:spMkLst>
            <pc:docMk/>
            <pc:sldMk cId="1266506550" sldId="4062"/>
            <ac:spMk id="10" creationId="{B28A8210-A650-46E0-8301-9DFF844DC966}"/>
          </ac:spMkLst>
        </pc:spChg>
        <pc:spChg chg="add mod">
          <ac:chgData name="Joan C Rowen" userId="3ee6f0ed-f7f8-4850-ac3c-ba532239f163" providerId="ADAL" clId="{F3C2FF7F-8523-4031-B8A3-9B984F3790CB}" dt="2021-05-18T22:52:53.503" v="4648" actId="20577"/>
          <ac:spMkLst>
            <pc:docMk/>
            <pc:sldMk cId="1266506550" sldId="4062"/>
            <ac:spMk id="11" creationId="{4846F042-CF8B-4947-9072-390AD477CA67}"/>
          </ac:spMkLst>
        </pc:spChg>
        <pc:spChg chg="add mod">
          <ac:chgData name="Joan C Rowen" userId="3ee6f0ed-f7f8-4850-ac3c-ba532239f163" providerId="ADAL" clId="{F3C2FF7F-8523-4031-B8A3-9B984F3790CB}" dt="2021-05-18T22:57:15.039" v="4854" actId="1076"/>
          <ac:spMkLst>
            <pc:docMk/>
            <pc:sldMk cId="1266506550" sldId="4062"/>
            <ac:spMk id="30" creationId="{1B32BCC4-7725-46BA-AA18-83786A9FCEF9}"/>
          </ac:spMkLst>
        </pc:spChg>
        <pc:spChg chg="add mod">
          <ac:chgData name="Joan C Rowen" userId="3ee6f0ed-f7f8-4850-ac3c-ba532239f163" providerId="ADAL" clId="{F3C2FF7F-8523-4031-B8A3-9B984F3790CB}" dt="2021-05-18T22:57:18.447" v="4855" actId="1076"/>
          <ac:spMkLst>
            <pc:docMk/>
            <pc:sldMk cId="1266506550" sldId="4062"/>
            <ac:spMk id="31" creationId="{8738D817-5CAB-4603-8020-5113D966C110}"/>
          </ac:spMkLst>
        </pc:spChg>
        <pc:spChg chg="add mod">
          <ac:chgData name="Joan C Rowen" userId="3ee6f0ed-f7f8-4850-ac3c-ba532239f163" providerId="ADAL" clId="{F3C2FF7F-8523-4031-B8A3-9B984F3790CB}" dt="2021-05-18T22:57:22.600" v="4856" actId="1076"/>
          <ac:spMkLst>
            <pc:docMk/>
            <pc:sldMk cId="1266506550" sldId="4062"/>
            <ac:spMk id="32" creationId="{7E052614-B208-4352-8CEA-A8E966BF292C}"/>
          </ac:spMkLst>
        </pc:spChg>
        <pc:spChg chg="add mod">
          <ac:chgData name="Joan C Rowen" userId="3ee6f0ed-f7f8-4850-ac3c-ba532239f163" providerId="ADAL" clId="{F3C2FF7F-8523-4031-B8A3-9B984F3790CB}" dt="2021-05-19T06:03:55.947" v="10058" actId="20577"/>
          <ac:spMkLst>
            <pc:docMk/>
            <pc:sldMk cId="1266506550" sldId="4062"/>
            <ac:spMk id="33" creationId="{AA7C7729-02E8-48F8-9B39-0F5A027CDCAE}"/>
          </ac:spMkLst>
        </pc:spChg>
        <pc:spChg chg="add mod">
          <ac:chgData name="Joan C Rowen" userId="3ee6f0ed-f7f8-4850-ac3c-ba532239f163" providerId="ADAL" clId="{F3C2FF7F-8523-4031-B8A3-9B984F3790CB}" dt="2021-05-18T22:57:33.022" v="4858" actId="1076"/>
          <ac:spMkLst>
            <pc:docMk/>
            <pc:sldMk cId="1266506550" sldId="4062"/>
            <ac:spMk id="34" creationId="{F5F36B28-0EFF-44C1-81F9-520CFEC30E15}"/>
          </ac:spMkLst>
        </pc:spChg>
        <pc:spChg chg="add mod">
          <ac:chgData name="Joan C Rowen" userId="3ee6f0ed-f7f8-4850-ac3c-ba532239f163" providerId="ADAL" clId="{F3C2FF7F-8523-4031-B8A3-9B984F3790CB}" dt="2021-05-18T22:57:36.334" v="4859" actId="1076"/>
          <ac:spMkLst>
            <pc:docMk/>
            <pc:sldMk cId="1266506550" sldId="4062"/>
            <ac:spMk id="35" creationId="{F679A3EF-7C0F-402A-94C7-904F87B05706}"/>
          </ac:spMkLst>
        </pc:spChg>
        <pc:spChg chg="add del">
          <ac:chgData name="Joan C Rowen" userId="3ee6f0ed-f7f8-4850-ac3c-ba532239f163" providerId="ADAL" clId="{F3C2FF7F-8523-4031-B8A3-9B984F3790CB}" dt="2021-05-18T22:58:40.216" v="4869" actId="478"/>
          <ac:spMkLst>
            <pc:docMk/>
            <pc:sldMk cId="1266506550" sldId="4062"/>
            <ac:spMk id="44" creationId="{269E3344-8BB7-4453-8F2A-93B3442743BE}"/>
          </ac:spMkLst>
        </pc:spChg>
        <pc:spChg chg="add mod">
          <ac:chgData name="Joan C Rowen" userId="3ee6f0ed-f7f8-4850-ac3c-ba532239f163" providerId="ADAL" clId="{F3C2FF7F-8523-4031-B8A3-9B984F3790CB}" dt="2021-05-18T22:58:58.392" v="4874" actId="688"/>
          <ac:spMkLst>
            <pc:docMk/>
            <pc:sldMk cId="1266506550" sldId="4062"/>
            <ac:spMk id="45" creationId="{F0338C15-93BA-4225-8944-E78D73AB45C9}"/>
          </ac:spMkLst>
        </pc:spChg>
        <pc:spChg chg="add mod">
          <ac:chgData name="Joan C Rowen" userId="3ee6f0ed-f7f8-4850-ac3c-ba532239f163" providerId="ADAL" clId="{F3C2FF7F-8523-4031-B8A3-9B984F3790CB}" dt="2021-05-18T22:59:17.512" v="4888" actId="20577"/>
          <ac:spMkLst>
            <pc:docMk/>
            <pc:sldMk cId="1266506550" sldId="4062"/>
            <ac:spMk id="46" creationId="{C64A6418-445A-48F4-9951-EAB1D3AD0110}"/>
          </ac:spMkLst>
        </pc:spChg>
        <pc:spChg chg="add mod">
          <ac:chgData name="Joan C Rowen" userId="3ee6f0ed-f7f8-4850-ac3c-ba532239f163" providerId="ADAL" clId="{F3C2FF7F-8523-4031-B8A3-9B984F3790CB}" dt="2021-05-18T22:59:32.872" v="4891" actId="688"/>
          <ac:spMkLst>
            <pc:docMk/>
            <pc:sldMk cId="1266506550" sldId="4062"/>
            <ac:spMk id="47" creationId="{C3199E36-0A60-47ED-AAE3-B5704B8C034E}"/>
          </ac:spMkLst>
        </pc:spChg>
        <pc:spChg chg="add mod">
          <ac:chgData name="Joan C Rowen" userId="3ee6f0ed-f7f8-4850-ac3c-ba532239f163" providerId="ADAL" clId="{F3C2FF7F-8523-4031-B8A3-9B984F3790CB}" dt="2021-05-18T22:59:50.575" v="4921" actId="20577"/>
          <ac:spMkLst>
            <pc:docMk/>
            <pc:sldMk cId="1266506550" sldId="4062"/>
            <ac:spMk id="48" creationId="{9218D61B-BDA8-4DB3-880B-2FAC38033C0D}"/>
          </ac:spMkLst>
        </pc:spChg>
        <pc:spChg chg="add del mod">
          <ac:chgData name="Joan C Rowen" userId="3ee6f0ed-f7f8-4850-ac3c-ba532239f163" providerId="ADAL" clId="{F3C2FF7F-8523-4031-B8A3-9B984F3790CB}" dt="2021-05-18T23:00:30.616" v="4926" actId="478"/>
          <ac:spMkLst>
            <pc:docMk/>
            <pc:sldMk cId="1266506550" sldId="4062"/>
            <ac:spMk id="49" creationId="{F94A7893-01AE-4D9A-AF59-3BC17616C028}"/>
          </ac:spMkLst>
        </pc:spChg>
        <pc:spChg chg="add mod">
          <ac:chgData name="Joan C Rowen" userId="3ee6f0ed-f7f8-4850-ac3c-ba532239f163" providerId="ADAL" clId="{F3C2FF7F-8523-4031-B8A3-9B984F3790CB}" dt="2021-05-18T23:01:06.983" v="4932" actId="1076"/>
          <ac:spMkLst>
            <pc:docMk/>
            <pc:sldMk cId="1266506550" sldId="4062"/>
            <ac:spMk id="50" creationId="{38050BFB-52F7-41B6-91E1-4F025ED0DA53}"/>
          </ac:spMkLst>
        </pc:spChg>
        <pc:spChg chg="add mod">
          <ac:chgData name="Joan C Rowen" userId="3ee6f0ed-f7f8-4850-ac3c-ba532239f163" providerId="ADAL" clId="{F3C2FF7F-8523-4031-B8A3-9B984F3790CB}" dt="2021-05-18T23:01:27.943" v="4944" actId="14100"/>
          <ac:spMkLst>
            <pc:docMk/>
            <pc:sldMk cId="1266506550" sldId="4062"/>
            <ac:spMk id="51" creationId="{BC89B998-5079-4779-A1AD-075DC221431E}"/>
          </ac:spMkLst>
        </pc:spChg>
        <pc:spChg chg="add del mod">
          <ac:chgData name="Joan C Rowen" userId="3ee6f0ed-f7f8-4850-ac3c-ba532239f163" providerId="ADAL" clId="{F3C2FF7F-8523-4031-B8A3-9B984F3790CB}" dt="2021-05-18T23:02:15.953" v="4948" actId="478"/>
          <ac:spMkLst>
            <pc:docMk/>
            <pc:sldMk cId="1266506550" sldId="4062"/>
            <ac:spMk id="52" creationId="{87C527EF-2229-492B-80DB-7586A64CA492}"/>
          </ac:spMkLst>
        </pc:spChg>
        <pc:spChg chg="add mod">
          <ac:chgData name="Joan C Rowen" userId="3ee6f0ed-f7f8-4850-ac3c-ba532239f163" providerId="ADAL" clId="{F3C2FF7F-8523-4031-B8A3-9B984F3790CB}" dt="2021-05-18T23:05:55.292" v="4982" actId="113"/>
          <ac:spMkLst>
            <pc:docMk/>
            <pc:sldMk cId="1266506550" sldId="4062"/>
            <ac:spMk id="53" creationId="{596BE090-8560-4C5F-8172-C562A9D0733D}"/>
          </ac:spMkLst>
        </pc:spChg>
        <pc:spChg chg="add mod">
          <ac:chgData name="Joan C Rowen" userId="3ee6f0ed-f7f8-4850-ac3c-ba532239f163" providerId="ADAL" clId="{F3C2FF7F-8523-4031-B8A3-9B984F3790CB}" dt="2021-05-18T23:06:25.821" v="4987" actId="208"/>
          <ac:spMkLst>
            <pc:docMk/>
            <pc:sldMk cId="1266506550" sldId="4062"/>
            <ac:spMk id="54" creationId="{3E808AEF-A747-40B5-B417-B43054EEC344}"/>
          </ac:spMkLst>
        </pc:spChg>
        <pc:spChg chg="add mod">
          <ac:chgData name="Joan C Rowen" userId="3ee6f0ed-f7f8-4850-ac3c-ba532239f163" providerId="ADAL" clId="{F3C2FF7F-8523-4031-B8A3-9B984F3790CB}" dt="2021-05-18T23:06:32.022" v="4988" actId="208"/>
          <ac:spMkLst>
            <pc:docMk/>
            <pc:sldMk cId="1266506550" sldId="4062"/>
            <ac:spMk id="55" creationId="{66B639A6-B937-4C59-A92A-B3697BDC4436}"/>
          </ac:spMkLst>
        </pc:spChg>
        <pc:spChg chg="add mod">
          <ac:chgData name="Joan C Rowen" userId="3ee6f0ed-f7f8-4850-ac3c-ba532239f163" providerId="ADAL" clId="{F3C2FF7F-8523-4031-B8A3-9B984F3790CB}" dt="2021-05-18T23:06:42.680" v="4989" actId="208"/>
          <ac:spMkLst>
            <pc:docMk/>
            <pc:sldMk cId="1266506550" sldId="4062"/>
            <ac:spMk id="56" creationId="{0AD291D6-04F1-4D0A-9250-35F474202914}"/>
          </ac:spMkLst>
        </pc:spChg>
        <pc:spChg chg="add mod">
          <ac:chgData name="Joan C Rowen" userId="3ee6f0ed-f7f8-4850-ac3c-ba532239f163" providerId="ADAL" clId="{F3C2FF7F-8523-4031-B8A3-9B984F3790CB}" dt="2021-05-18T23:06:49.860" v="4990" actId="208"/>
          <ac:spMkLst>
            <pc:docMk/>
            <pc:sldMk cId="1266506550" sldId="4062"/>
            <ac:spMk id="57" creationId="{C1BA1DBB-B8F4-4502-8643-2C43693AA96C}"/>
          </ac:spMkLst>
        </pc:spChg>
        <pc:spChg chg="add">
          <ac:chgData name="Joan C Rowen" userId="3ee6f0ed-f7f8-4850-ac3c-ba532239f163" providerId="ADAL" clId="{F3C2FF7F-8523-4031-B8A3-9B984F3790CB}" dt="2021-05-18T23:07:08.545" v="4991" actId="11529"/>
          <ac:spMkLst>
            <pc:docMk/>
            <pc:sldMk cId="1266506550" sldId="4062"/>
            <ac:spMk id="58" creationId="{2C3BBFFE-C357-49E8-9FE9-7D322D6F1B46}"/>
          </ac:spMkLst>
        </pc:spChg>
        <pc:spChg chg="add mod">
          <ac:chgData name="Joan C Rowen" userId="3ee6f0ed-f7f8-4850-ac3c-ba532239f163" providerId="ADAL" clId="{F3C2FF7F-8523-4031-B8A3-9B984F3790CB}" dt="2021-05-18T23:07:18.662" v="4993" actId="1076"/>
          <ac:spMkLst>
            <pc:docMk/>
            <pc:sldMk cId="1266506550" sldId="4062"/>
            <ac:spMk id="59" creationId="{AB253FF1-C285-4CA9-AE9E-4F136A6302A8}"/>
          </ac:spMkLst>
        </pc:spChg>
        <pc:spChg chg="add mod">
          <ac:chgData name="Joan C Rowen" userId="3ee6f0ed-f7f8-4850-ac3c-ba532239f163" providerId="ADAL" clId="{F3C2FF7F-8523-4031-B8A3-9B984F3790CB}" dt="2021-05-18T23:07:24.871" v="4995" actId="1076"/>
          <ac:spMkLst>
            <pc:docMk/>
            <pc:sldMk cId="1266506550" sldId="4062"/>
            <ac:spMk id="60" creationId="{54C00A34-F31B-40B0-B30E-ED57816AC5B1}"/>
          </ac:spMkLst>
        </pc:spChg>
        <pc:spChg chg="add mod">
          <ac:chgData name="Joan C Rowen" userId="3ee6f0ed-f7f8-4850-ac3c-ba532239f163" providerId="ADAL" clId="{F3C2FF7F-8523-4031-B8A3-9B984F3790CB}" dt="2021-05-18T23:07:33.086" v="4997" actId="1076"/>
          <ac:spMkLst>
            <pc:docMk/>
            <pc:sldMk cId="1266506550" sldId="4062"/>
            <ac:spMk id="61" creationId="{032178A2-D258-4F82-BBB8-8D560AF0F937}"/>
          </ac:spMkLst>
        </pc:spChg>
        <pc:spChg chg="add mod">
          <ac:chgData name="Joan C Rowen" userId="3ee6f0ed-f7f8-4850-ac3c-ba532239f163" providerId="ADAL" clId="{F3C2FF7F-8523-4031-B8A3-9B984F3790CB}" dt="2021-05-18T23:08:32.398" v="5004" actId="1076"/>
          <ac:spMkLst>
            <pc:docMk/>
            <pc:sldMk cId="1266506550" sldId="4062"/>
            <ac:spMk id="62" creationId="{A40DB388-F293-4B69-8FCB-8532156FAF82}"/>
          </ac:spMkLst>
        </pc:spChg>
        <pc:spChg chg="add mod">
          <ac:chgData name="Joan C Rowen" userId="3ee6f0ed-f7f8-4850-ac3c-ba532239f163" providerId="ADAL" clId="{F3C2FF7F-8523-4031-B8A3-9B984F3790CB}" dt="2021-05-20T13:25:51.796" v="10669" actId="1076"/>
          <ac:spMkLst>
            <pc:docMk/>
            <pc:sldMk cId="1266506550" sldId="4062"/>
            <ac:spMk id="63" creationId="{0BE60595-FDA6-4CF9-A6BF-851C09E5EADF}"/>
          </ac:spMkLst>
        </pc:spChg>
        <pc:picChg chg="add mod">
          <ac:chgData name="Joan C Rowen" userId="3ee6f0ed-f7f8-4850-ac3c-ba532239f163" providerId="ADAL" clId="{F3C2FF7F-8523-4031-B8A3-9B984F3790CB}" dt="2021-05-18T23:13:32.982" v="5035" actId="1440"/>
          <ac:picMkLst>
            <pc:docMk/>
            <pc:sldMk cId="1266506550" sldId="4062"/>
            <ac:picMk id="65" creationId="{101F98C3-745A-42AF-9B8E-EE26F704C6B4}"/>
          </ac:picMkLst>
        </pc:picChg>
        <pc:picChg chg="add mod">
          <ac:chgData name="Joan C Rowen" userId="3ee6f0ed-f7f8-4850-ac3c-ba532239f163" providerId="ADAL" clId="{F3C2FF7F-8523-4031-B8A3-9B984F3790CB}" dt="2021-05-18T23:12:54.997" v="5030" actId="1076"/>
          <ac:picMkLst>
            <pc:docMk/>
            <pc:sldMk cId="1266506550" sldId="4062"/>
            <ac:picMk id="8194" creationId="{3BD4E2CC-64BA-446E-9235-721EB9130971}"/>
          </ac:picMkLst>
        </pc:picChg>
        <pc:cxnChg chg="add mod">
          <ac:chgData name="Joan C Rowen" userId="3ee6f0ed-f7f8-4850-ac3c-ba532239f163" providerId="ADAL" clId="{F3C2FF7F-8523-4031-B8A3-9B984F3790CB}" dt="2021-05-18T22:57:41.103" v="4860" actId="14100"/>
          <ac:cxnSpMkLst>
            <pc:docMk/>
            <pc:sldMk cId="1266506550" sldId="4062"/>
            <ac:cxnSpMk id="13" creationId="{3CD0D5F0-3501-4B56-8E13-C4DBEAA0BEA3}"/>
          </ac:cxnSpMkLst>
        </pc:cxnChg>
        <pc:cxnChg chg="add mod">
          <ac:chgData name="Joan C Rowen" userId="3ee6f0ed-f7f8-4850-ac3c-ba532239f163" providerId="ADAL" clId="{F3C2FF7F-8523-4031-B8A3-9B984F3790CB}" dt="2021-05-18T22:57:45.631" v="4861" actId="14100"/>
          <ac:cxnSpMkLst>
            <pc:docMk/>
            <pc:sldMk cId="1266506550" sldId="4062"/>
            <ac:cxnSpMk id="14" creationId="{A84B1C0B-E679-4D6B-8D94-F61EF95F7F3B}"/>
          </ac:cxnSpMkLst>
        </pc:cxnChg>
        <pc:cxnChg chg="add mod">
          <ac:chgData name="Joan C Rowen" userId="3ee6f0ed-f7f8-4850-ac3c-ba532239f163" providerId="ADAL" clId="{F3C2FF7F-8523-4031-B8A3-9B984F3790CB}" dt="2021-05-18T22:57:49.871" v="4862" actId="14100"/>
          <ac:cxnSpMkLst>
            <pc:docMk/>
            <pc:sldMk cId="1266506550" sldId="4062"/>
            <ac:cxnSpMk id="15" creationId="{2738688B-F293-479B-AA48-30BF6E94884E}"/>
          </ac:cxnSpMkLst>
        </pc:cxnChg>
        <pc:cxnChg chg="add mod">
          <ac:chgData name="Joan C Rowen" userId="3ee6f0ed-f7f8-4850-ac3c-ba532239f163" providerId="ADAL" clId="{F3C2FF7F-8523-4031-B8A3-9B984F3790CB}" dt="2021-05-18T22:57:53.832" v="4863" actId="14100"/>
          <ac:cxnSpMkLst>
            <pc:docMk/>
            <pc:sldMk cId="1266506550" sldId="4062"/>
            <ac:cxnSpMk id="16" creationId="{8774C64B-5C2F-4E87-9576-83E829C70256}"/>
          </ac:cxnSpMkLst>
        </pc:cxnChg>
        <pc:cxnChg chg="add mod">
          <ac:chgData name="Joan C Rowen" userId="3ee6f0ed-f7f8-4850-ac3c-ba532239f163" providerId="ADAL" clId="{F3C2FF7F-8523-4031-B8A3-9B984F3790CB}" dt="2021-05-18T22:57:57.823" v="4864" actId="14100"/>
          <ac:cxnSpMkLst>
            <pc:docMk/>
            <pc:sldMk cId="1266506550" sldId="4062"/>
            <ac:cxnSpMk id="26" creationId="{43A74ADD-4630-46E8-898B-79199E929E79}"/>
          </ac:cxnSpMkLst>
        </pc:cxnChg>
        <pc:cxnChg chg="add mod">
          <ac:chgData name="Joan C Rowen" userId="3ee6f0ed-f7f8-4850-ac3c-ba532239f163" providerId="ADAL" clId="{F3C2FF7F-8523-4031-B8A3-9B984F3790CB}" dt="2021-05-18T22:58:12.503" v="4867" actId="14100"/>
          <ac:cxnSpMkLst>
            <pc:docMk/>
            <pc:sldMk cId="1266506550" sldId="4062"/>
            <ac:cxnSpMk id="41" creationId="{7E745B9B-E22F-4BAF-86E5-C47BFD068147}"/>
          </ac:cxnSpMkLst>
        </pc:cxnChg>
      </pc:sldChg>
      <pc:sldChg chg="addSp delSp modSp new del mod">
        <pc:chgData name="Joan C Rowen" userId="3ee6f0ed-f7f8-4850-ac3c-ba532239f163" providerId="ADAL" clId="{F3C2FF7F-8523-4031-B8A3-9B984F3790CB}" dt="2021-05-18T22:43:24.317" v="4406" actId="47"/>
        <pc:sldMkLst>
          <pc:docMk/>
          <pc:sldMk cId="2427838038" sldId="4062"/>
        </pc:sldMkLst>
        <pc:spChg chg="mod">
          <ac:chgData name="Joan C Rowen" userId="3ee6f0ed-f7f8-4850-ac3c-ba532239f163" providerId="ADAL" clId="{F3C2FF7F-8523-4031-B8A3-9B984F3790CB}" dt="2021-05-18T22:23:22.120" v="4404" actId="113"/>
          <ac:spMkLst>
            <pc:docMk/>
            <pc:sldMk cId="2427838038" sldId="4062"/>
            <ac:spMk id="2" creationId="{06E758AD-022E-416D-9A79-B7859E28796E}"/>
          </ac:spMkLst>
        </pc:spChg>
        <pc:spChg chg="del">
          <ac:chgData name="Joan C Rowen" userId="3ee6f0ed-f7f8-4850-ac3c-ba532239f163" providerId="ADAL" clId="{F3C2FF7F-8523-4031-B8A3-9B984F3790CB}" dt="2021-05-18T22:22:58.716" v="4351" actId="478"/>
          <ac:spMkLst>
            <pc:docMk/>
            <pc:sldMk cId="2427838038" sldId="4062"/>
            <ac:spMk id="3" creationId="{96AF9799-B33F-42D4-942E-659DB7E520A1}"/>
          </ac:spMkLst>
        </pc:spChg>
        <pc:spChg chg="add">
          <ac:chgData name="Joan C Rowen" userId="3ee6f0ed-f7f8-4850-ac3c-ba532239f163" providerId="ADAL" clId="{F3C2FF7F-8523-4031-B8A3-9B984F3790CB}" dt="2021-05-18T22:23:35.853" v="4405" actId="11529"/>
          <ac:spMkLst>
            <pc:docMk/>
            <pc:sldMk cId="2427838038" sldId="4062"/>
            <ac:spMk id="4" creationId="{55C72C0F-FFFC-483C-99B6-199F877E207B}"/>
          </ac:spMkLst>
        </pc:spChg>
      </pc:sldChg>
      <pc:sldChg chg="addSp delSp modSp new mod modAnim">
        <pc:chgData name="Joan C Rowen" userId="3ee6f0ed-f7f8-4850-ac3c-ba532239f163" providerId="ADAL" clId="{F3C2FF7F-8523-4031-B8A3-9B984F3790CB}" dt="2021-05-19T06:41:06.271" v="10206"/>
        <pc:sldMkLst>
          <pc:docMk/>
          <pc:sldMk cId="2064597564" sldId="4063"/>
        </pc:sldMkLst>
        <pc:spChg chg="mod">
          <ac:chgData name="Joan C Rowen" userId="3ee6f0ed-f7f8-4850-ac3c-ba532239f163" providerId="ADAL" clId="{F3C2FF7F-8523-4031-B8A3-9B984F3790CB}" dt="2021-05-19T03:00:34.160" v="5157" actId="113"/>
          <ac:spMkLst>
            <pc:docMk/>
            <pc:sldMk cId="2064597564" sldId="4063"/>
            <ac:spMk id="2" creationId="{1BB15150-0069-4102-8547-51D80A8A3AE8}"/>
          </ac:spMkLst>
        </pc:spChg>
        <pc:spChg chg="add del">
          <ac:chgData name="Joan C Rowen" userId="3ee6f0ed-f7f8-4850-ac3c-ba532239f163" providerId="ADAL" clId="{F3C2FF7F-8523-4031-B8A3-9B984F3790CB}" dt="2021-05-19T03:01:12.548" v="5159" actId="478"/>
          <ac:spMkLst>
            <pc:docMk/>
            <pc:sldMk cId="2064597564" sldId="4063"/>
            <ac:spMk id="3" creationId="{E762F475-827F-4FB7-93C5-4286392CB2A9}"/>
          </ac:spMkLst>
        </pc:spChg>
        <pc:spChg chg="add mod">
          <ac:chgData name="Joan C Rowen" userId="3ee6f0ed-f7f8-4850-ac3c-ba532239f163" providerId="ADAL" clId="{F3C2FF7F-8523-4031-B8A3-9B984F3790CB}" dt="2021-05-19T03:01:20.906" v="5162" actId="14100"/>
          <ac:spMkLst>
            <pc:docMk/>
            <pc:sldMk cId="2064597564" sldId="4063"/>
            <ac:spMk id="4" creationId="{84CC11D2-B31C-47C6-84BE-CF1FD5C7A405}"/>
          </ac:spMkLst>
        </pc:spChg>
        <pc:spChg chg="add mod">
          <ac:chgData name="Joan C Rowen" userId="3ee6f0ed-f7f8-4850-ac3c-ba532239f163" providerId="ADAL" clId="{F3C2FF7F-8523-4031-B8A3-9B984F3790CB}" dt="2021-05-19T03:23:13.033" v="5418" actId="208"/>
          <ac:spMkLst>
            <pc:docMk/>
            <pc:sldMk cId="2064597564" sldId="4063"/>
            <ac:spMk id="5" creationId="{F2DE3BA1-83B7-40FC-94E7-7EA00D5669EE}"/>
          </ac:spMkLst>
        </pc:spChg>
        <pc:spChg chg="add mod">
          <ac:chgData name="Joan C Rowen" userId="3ee6f0ed-f7f8-4850-ac3c-ba532239f163" providerId="ADAL" clId="{F3C2FF7F-8523-4031-B8A3-9B984F3790CB}" dt="2021-05-19T03:14:58.635" v="5241" actId="122"/>
          <ac:spMkLst>
            <pc:docMk/>
            <pc:sldMk cId="2064597564" sldId="4063"/>
            <ac:spMk id="10" creationId="{7EAFBD7B-BF7E-4592-A395-B55F68EBFDD0}"/>
          </ac:spMkLst>
        </pc:spChg>
        <pc:spChg chg="add mod">
          <ac:chgData name="Joan C Rowen" userId="3ee6f0ed-f7f8-4850-ac3c-ba532239f163" providerId="ADAL" clId="{F3C2FF7F-8523-4031-B8A3-9B984F3790CB}" dt="2021-05-19T03:15:18.125" v="5270" actId="20577"/>
          <ac:spMkLst>
            <pc:docMk/>
            <pc:sldMk cId="2064597564" sldId="4063"/>
            <ac:spMk id="11" creationId="{BC7242C6-15AA-4FCF-BDCB-EC9CE53C4B71}"/>
          </ac:spMkLst>
        </pc:spChg>
        <pc:spChg chg="add mod">
          <ac:chgData name="Joan C Rowen" userId="3ee6f0ed-f7f8-4850-ac3c-ba532239f163" providerId="ADAL" clId="{F3C2FF7F-8523-4031-B8A3-9B984F3790CB}" dt="2021-05-19T03:33:12.695" v="5507" actId="1076"/>
          <ac:spMkLst>
            <pc:docMk/>
            <pc:sldMk cId="2064597564" sldId="4063"/>
            <ac:spMk id="12" creationId="{9D18A840-216D-408F-86F6-372DFB6252F5}"/>
          </ac:spMkLst>
        </pc:spChg>
        <pc:spChg chg="add mod">
          <ac:chgData name="Joan C Rowen" userId="3ee6f0ed-f7f8-4850-ac3c-ba532239f163" providerId="ADAL" clId="{F3C2FF7F-8523-4031-B8A3-9B984F3790CB}" dt="2021-05-19T03:33:44.496" v="5518" actId="20577"/>
          <ac:spMkLst>
            <pc:docMk/>
            <pc:sldMk cId="2064597564" sldId="4063"/>
            <ac:spMk id="13" creationId="{4AF86EB9-3427-49CC-9BE0-A2A35EE6591B}"/>
          </ac:spMkLst>
        </pc:spChg>
        <pc:spChg chg="add mod">
          <ac:chgData name="Joan C Rowen" userId="3ee6f0ed-f7f8-4850-ac3c-ba532239f163" providerId="ADAL" clId="{F3C2FF7F-8523-4031-B8A3-9B984F3790CB}" dt="2021-05-19T03:17:10.732" v="5378" actId="20577"/>
          <ac:spMkLst>
            <pc:docMk/>
            <pc:sldMk cId="2064597564" sldId="4063"/>
            <ac:spMk id="14" creationId="{06DD14D2-29AD-4CA5-9461-BB80DB731768}"/>
          </ac:spMkLst>
        </pc:spChg>
        <pc:spChg chg="add mod">
          <ac:chgData name="Joan C Rowen" userId="3ee6f0ed-f7f8-4850-ac3c-ba532239f163" providerId="ADAL" clId="{F3C2FF7F-8523-4031-B8A3-9B984F3790CB}" dt="2021-05-19T06:08:37.352" v="10075" actId="20577"/>
          <ac:spMkLst>
            <pc:docMk/>
            <pc:sldMk cId="2064597564" sldId="4063"/>
            <ac:spMk id="15" creationId="{F0012142-9E02-4739-8CF7-75595D439597}"/>
          </ac:spMkLst>
        </pc:spChg>
        <pc:spChg chg="add mod ord">
          <ac:chgData name="Joan C Rowen" userId="3ee6f0ed-f7f8-4850-ac3c-ba532239f163" providerId="ADAL" clId="{F3C2FF7F-8523-4031-B8A3-9B984F3790CB}" dt="2021-05-19T06:08:44.464" v="10076" actId="1076"/>
          <ac:spMkLst>
            <pc:docMk/>
            <pc:sldMk cId="2064597564" sldId="4063"/>
            <ac:spMk id="16" creationId="{8A89DBE3-A1D4-47E2-97F0-AA493B2337E9}"/>
          </ac:spMkLst>
        </pc:spChg>
        <pc:spChg chg="add del mod">
          <ac:chgData name="Joan C Rowen" userId="3ee6f0ed-f7f8-4850-ac3c-ba532239f163" providerId="ADAL" clId="{F3C2FF7F-8523-4031-B8A3-9B984F3790CB}" dt="2021-05-19T03:20:16.179" v="5396" actId="478"/>
          <ac:spMkLst>
            <pc:docMk/>
            <pc:sldMk cId="2064597564" sldId="4063"/>
            <ac:spMk id="17" creationId="{4F504CAA-F4B7-467A-8DDB-4C3AF9C8D57E}"/>
          </ac:spMkLst>
        </pc:spChg>
        <pc:spChg chg="add mod">
          <ac:chgData name="Joan C Rowen" userId="3ee6f0ed-f7f8-4850-ac3c-ba532239f163" providerId="ADAL" clId="{F3C2FF7F-8523-4031-B8A3-9B984F3790CB}" dt="2021-05-19T06:08:58.792" v="10080" actId="14100"/>
          <ac:spMkLst>
            <pc:docMk/>
            <pc:sldMk cId="2064597564" sldId="4063"/>
            <ac:spMk id="18" creationId="{365D6F76-8A48-4F6C-89E5-E0C6C431AFD3}"/>
          </ac:spMkLst>
        </pc:spChg>
        <pc:spChg chg="add mod">
          <ac:chgData name="Joan C Rowen" userId="3ee6f0ed-f7f8-4850-ac3c-ba532239f163" providerId="ADAL" clId="{F3C2FF7F-8523-4031-B8A3-9B984F3790CB}" dt="2021-05-19T06:09:10.945" v="10082" actId="14100"/>
          <ac:spMkLst>
            <pc:docMk/>
            <pc:sldMk cId="2064597564" sldId="4063"/>
            <ac:spMk id="19" creationId="{EF228AEE-9F45-4B0F-B07B-7D786D12FE95}"/>
          </ac:spMkLst>
        </pc:spChg>
        <pc:spChg chg="add del mod">
          <ac:chgData name="Joan C Rowen" userId="3ee6f0ed-f7f8-4850-ac3c-ba532239f163" providerId="ADAL" clId="{F3C2FF7F-8523-4031-B8A3-9B984F3790CB}" dt="2021-05-19T03:29:52.034" v="5460" actId="478"/>
          <ac:spMkLst>
            <pc:docMk/>
            <pc:sldMk cId="2064597564" sldId="4063"/>
            <ac:spMk id="20" creationId="{36F977DF-602A-4786-A121-EAAB110C9ABD}"/>
          </ac:spMkLst>
        </pc:spChg>
        <pc:spChg chg="add mod">
          <ac:chgData name="Joan C Rowen" userId="3ee6f0ed-f7f8-4850-ac3c-ba532239f163" providerId="ADAL" clId="{F3C2FF7F-8523-4031-B8A3-9B984F3790CB}" dt="2021-05-19T03:23:30.736" v="5421" actId="1076"/>
          <ac:spMkLst>
            <pc:docMk/>
            <pc:sldMk cId="2064597564" sldId="4063"/>
            <ac:spMk id="21" creationId="{22F7DD98-E4FF-4555-BE3A-15C9A65640CA}"/>
          </ac:spMkLst>
        </pc:spChg>
        <pc:spChg chg="add mod">
          <ac:chgData name="Joan C Rowen" userId="3ee6f0ed-f7f8-4850-ac3c-ba532239f163" providerId="ADAL" clId="{F3C2FF7F-8523-4031-B8A3-9B984F3790CB}" dt="2021-05-19T03:24:06.687" v="5429" actId="14100"/>
          <ac:spMkLst>
            <pc:docMk/>
            <pc:sldMk cId="2064597564" sldId="4063"/>
            <ac:spMk id="22" creationId="{F798024B-FF84-4D71-8CE0-C2003EE51C29}"/>
          </ac:spMkLst>
        </pc:spChg>
        <pc:spChg chg="add mod">
          <ac:chgData name="Joan C Rowen" userId="3ee6f0ed-f7f8-4850-ac3c-ba532239f163" providerId="ADAL" clId="{F3C2FF7F-8523-4031-B8A3-9B984F3790CB}" dt="2021-05-19T03:24:21.824" v="5432" actId="1076"/>
          <ac:spMkLst>
            <pc:docMk/>
            <pc:sldMk cId="2064597564" sldId="4063"/>
            <ac:spMk id="23" creationId="{276701B2-994F-4A69-ADE5-621FD8966755}"/>
          </ac:spMkLst>
        </pc:spChg>
        <pc:spChg chg="add mod">
          <ac:chgData name="Joan C Rowen" userId="3ee6f0ed-f7f8-4850-ac3c-ba532239f163" providerId="ADAL" clId="{F3C2FF7F-8523-4031-B8A3-9B984F3790CB}" dt="2021-05-19T03:24:30.729" v="5434" actId="1076"/>
          <ac:spMkLst>
            <pc:docMk/>
            <pc:sldMk cId="2064597564" sldId="4063"/>
            <ac:spMk id="24" creationId="{69CC6B30-3F21-4ACD-BCAC-DF7C9C32959F}"/>
          </ac:spMkLst>
        </pc:spChg>
        <pc:picChg chg="add mod ord">
          <ac:chgData name="Joan C Rowen" userId="3ee6f0ed-f7f8-4850-ac3c-ba532239f163" providerId="ADAL" clId="{F3C2FF7F-8523-4031-B8A3-9B984F3790CB}" dt="2021-05-19T06:37:06.053" v="10178" actId="14100"/>
          <ac:picMkLst>
            <pc:docMk/>
            <pc:sldMk cId="2064597564" sldId="4063"/>
            <ac:picMk id="6" creationId="{71FD7534-98D1-45B4-BB53-EA644A82DBF7}"/>
          </ac:picMkLst>
        </pc:picChg>
        <pc:picChg chg="add mod">
          <ac:chgData name="Joan C Rowen" userId="3ee6f0ed-f7f8-4850-ac3c-ba532239f163" providerId="ADAL" clId="{F3C2FF7F-8523-4031-B8A3-9B984F3790CB}" dt="2021-05-19T06:37:33.381" v="10180" actId="1076"/>
          <ac:picMkLst>
            <pc:docMk/>
            <pc:sldMk cId="2064597564" sldId="4063"/>
            <ac:picMk id="7" creationId="{BC627141-35E0-4876-B149-038EFE18163B}"/>
          </ac:picMkLst>
        </pc:picChg>
        <pc:picChg chg="add mod">
          <ac:chgData name="Joan C Rowen" userId="3ee6f0ed-f7f8-4850-ac3c-ba532239f163" providerId="ADAL" clId="{F3C2FF7F-8523-4031-B8A3-9B984F3790CB}" dt="2021-05-19T03:23:56.200" v="5426" actId="1076"/>
          <ac:picMkLst>
            <pc:docMk/>
            <pc:sldMk cId="2064597564" sldId="4063"/>
            <ac:picMk id="8" creationId="{DA8AE822-D83F-41DE-83A3-1E503FB6F313}"/>
          </ac:picMkLst>
        </pc:picChg>
        <pc:picChg chg="add mod">
          <ac:chgData name="Joan C Rowen" userId="3ee6f0ed-f7f8-4850-ac3c-ba532239f163" providerId="ADAL" clId="{F3C2FF7F-8523-4031-B8A3-9B984F3790CB}" dt="2021-05-19T03:12:25.825" v="5183" actId="1076"/>
          <ac:picMkLst>
            <pc:docMk/>
            <pc:sldMk cId="2064597564" sldId="4063"/>
            <ac:picMk id="9" creationId="{8B58B945-FD71-4F60-A85C-69ACF5216BDC}"/>
          </ac:picMkLst>
        </pc:picChg>
        <pc:picChg chg="add mod">
          <ac:chgData name="Joan C Rowen" userId="3ee6f0ed-f7f8-4850-ac3c-ba532239f163" providerId="ADAL" clId="{F3C2FF7F-8523-4031-B8A3-9B984F3790CB}" dt="2021-05-19T06:39:15.994" v="10182" actId="571"/>
          <ac:picMkLst>
            <pc:docMk/>
            <pc:sldMk cId="2064597564" sldId="4063"/>
            <ac:picMk id="34" creationId="{82458BDD-5635-4DC1-87E1-DE8E0D011AA8}"/>
          </ac:picMkLst>
        </pc:picChg>
        <pc:picChg chg="add del">
          <ac:chgData name="Joan C Rowen" userId="3ee6f0ed-f7f8-4850-ac3c-ba532239f163" providerId="ADAL" clId="{F3C2FF7F-8523-4031-B8A3-9B984F3790CB}" dt="2021-05-19T03:02:29.908" v="5164" actId="478"/>
          <ac:picMkLst>
            <pc:docMk/>
            <pc:sldMk cId="2064597564" sldId="4063"/>
            <ac:picMk id="1026" creationId="{357276CC-4EA6-404A-85E6-B14FC1C89D91}"/>
          </ac:picMkLst>
        </pc:picChg>
        <pc:picChg chg="add mod">
          <ac:chgData name="Joan C Rowen" userId="3ee6f0ed-f7f8-4850-ac3c-ba532239f163" providerId="ADAL" clId="{F3C2FF7F-8523-4031-B8A3-9B984F3790CB}" dt="2021-05-19T06:40:00.301" v="10184" actId="1076"/>
          <ac:picMkLst>
            <pc:docMk/>
            <pc:sldMk cId="2064597564" sldId="4063"/>
            <ac:picMk id="1028" creationId="{D99694C9-B353-4653-915D-ABE114C6241F}"/>
          </ac:picMkLst>
        </pc:picChg>
        <pc:cxnChg chg="add">
          <ac:chgData name="Joan C Rowen" userId="3ee6f0ed-f7f8-4850-ac3c-ba532239f163" providerId="ADAL" clId="{F3C2FF7F-8523-4031-B8A3-9B984F3790CB}" dt="2021-05-19T03:30:07.969" v="5461" actId="11529"/>
          <ac:cxnSpMkLst>
            <pc:docMk/>
            <pc:sldMk cId="2064597564" sldId="4063"/>
            <ac:cxnSpMk id="26" creationId="{EDC5E8B8-0081-48F5-8006-D7B1E173BB3B}"/>
          </ac:cxnSpMkLst>
        </pc:cxnChg>
        <pc:cxnChg chg="add mod">
          <ac:chgData name="Joan C Rowen" userId="3ee6f0ed-f7f8-4850-ac3c-ba532239f163" providerId="ADAL" clId="{F3C2FF7F-8523-4031-B8A3-9B984F3790CB}" dt="2021-05-19T06:09:21.793" v="10083" actId="14100"/>
          <ac:cxnSpMkLst>
            <pc:docMk/>
            <pc:sldMk cId="2064597564" sldId="4063"/>
            <ac:cxnSpMk id="28" creationId="{DE25E922-912C-4AE8-B4E9-1BA434D9D993}"/>
          </ac:cxnSpMkLst>
        </pc:cxnChg>
        <pc:cxnChg chg="add">
          <ac:chgData name="Joan C Rowen" userId="3ee6f0ed-f7f8-4850-ac3c-ba532239f163" providerId="ADAL" clId="{F3C2FF7F-8523-4031-B8A3-9B984F3790CB}" dt="2021-05-19T03:31:10.153" v="5468" actId="11529"/>
          <ac:cxnSpMkLst>
            <pc:docMk/>
            <pc:sldMk cId="2064597564" sldId="4063"/>
            <ac:cxnSpMk id="30" creationId="{A41455C6-7F1B-4515-8B72-67742171A9CE}"/>
          </ac:cxnSpMkLst>
        </pc:cxnChg>
      </pc:sldChg>
      <pc:sldChg chg="new del">
        <pc:chgData name="Joan C Rowen" userId="3ee6f0ed-f7f8-4850-ac3c-ba532239f163" providerId="ADAL" clId="{F3C2FF7F-8523-4031-B8A3-9B984F3790CB}" dt="2021-05-19T03:43:04.890" v="5609" actId="47"/>
        <pc:sldMkLst>
          <pc:docMk/>
          <pc:sldMk cId="2020638099" sldId="4064"/>
        </pc:sldMkLst>
      </pc:sldChg>
      <pc:sldChg chg="addSp delSp modSp add mod delAnim modAnim">
        <pc:chgData name="Joan C Rowen" userId="3ee6f0ed-f7f8-4850-ac3c-ba532239f163" providerId="ADAL" clId="{F3C2FF7F-8523-4031-B8A3-9B984F3790CB}" dt="2021-05-19T06:09:29.833" v="10084" actId="14100"/>
        <pc:sldMkLst>
          <pc:docMk/>
          <pc:sldMk cId="3584875524" sldId="4065"/>
        </pc:sldMkLst>
        <pc:spChg chg="mod">
          <ac:chgData name="Joan C Rowen" userId="3ee6f0ed-f7f8-4850-ac3c-ba532239f163" providerId="ADAL" clId="{F3C2FF7F-8523-4031-B8A3-9B984F3790CB}" dt="2021-05-19T03:36:24.900" v="5569" actId="207"/>
          <ac:spMkLst>
            <pc:docMk/>
            <pc:sldMk cId="3584875524" sldId="4065"/>
            <ac:spMk id="2" creationId="{1BB15150-0069-4102-8547-51D80A8A3AE8}"/>
          </ac:spMkLst>
        </pc:spChg>
        <pc:spChg chg="del">
          <ac:chgData name="Joan C Rowen" userId="3ee6f0ed-f7f8-4850-ac3c-ba532239f163" providerId="ADAL" clId="{F3C2FF7F-8523-4031-B8A3-9B984F3790CB}" dt="2021-05-19T03:36:36.743" v="5570" actId="478"/>
          <ac:spMkLst>
            <pc:docMk/>
            <pc:sldMk cId="3584875524" sldId="4065"/>
            <ac:spMk id="15" creationId="{F0012142-9E02-4739-8CF7-75595D439597}"/>
          </ac:spMkLst>
        </pc:spChg>
        <pc:spChg chg="mod">
          <ac:chgData name="Joan C Rowen" userId="3ee6f0ed-f7f8-4850-ac3c-ba532239f163" providerId="ADAL" clId="{F3C2FF7F-8523-4031-B8A3-9B984F3790CB}" dt="2021-05-19T03:38:35.696" v="5585" actId="14100"/>
          <ac:spMkLst>
            <pc:docMk/>
            <pc:sldMk cId="3584875524" sldId="4065"/>
            <ac:spMk id="16" creationId="{8A89DBE3-A1D4-47E2-97F0-AA493B2337E9}"/>
          </ac:spMkLst>
        </pc:spChg>
        <pc:spChg chg="mod">
          <ac:chgData name="Joan C Rowen" userId="3ee6f0ed-f7f8-4850-ac3c-ba532239f163" providerId="ADAL" clId="{F3C2FF7F-8523-4031-B8A3-9B984F3790CB}" dt="2021-05-19T03:38:31.063" v="5584" actId="14100"/>
          <ac:spMkLst>
            <pc:docMk/>
            <pc:sldMk cId="3584875524" sldId="4065"/>
            <ac:spMk id="18" creationId="{365D6F76-8A48-4F6C-89E5-E0C6C431AFD3}"/>
          </ac:spMkLst>
        </pc:spChg>
        <pc:spChg chg="mod">
          <ac:chgData name="Joan C Rowen" userId="3ee6f0ed-f7f8-4850-ac3c-ba532239f163" providerId="ADAL" clId="{F3C2FF7F-8523-4031-B8A3-9B984F3790CB}" dt="2021-05-19T03:38:42.663" v="5587" actId="14100"/>
          <ac:spMkLst>
            <pc:docMk/>
            <pc:sldMk cId="3584875524" sldId="4065"/>
            <ac:spMk id="19" creationId="{EF228AEE-9F45-4B0F-B07B-7D786D12FE95}"/>
          </ac:spMkLst>
        </pc:spChg>
        <pc:spChg chg="add mod ord">
          <ac:chgData name="Joan C Rowen" userId="3ee6f0ed-f7f8-4850-ac3c-ba532239f163" providerId="ADAL" clId="{F3C2FF7F-8523-4031-B8A3-9B984F3790CB}" dt="2021-05-19T03:38:50.792" v="5588" actId="14100"/>
          <ac:spMkLst>
            <pc:docMk/>
            <pc:sldMk cId="3584875524" sldId="4065"/>
            <ac:spMk id="25" creationId="{EF45F07A-B788-4ADD-8EDF-F5214D1C678E}"/>
          </ac:spMkLst>
        </pc:spChg>
        <pc:cxnChg chg="mod">
          <ac:chgData name="Joan C Rowen" userId="3ee6f0ed-f7f8-4850-ac3c-ba532239f163" providerId="ADAL" clId="{F3C2FF7F-8523-4031-B8A3-9B984F3790CB}" dt="2021-05-19T06:09:29.833" v="10084" actId="14100"/>
          <ac:cxnSpMkLst>
            <pc:docMk/>
            <pc:sldMk cId="3584875524" sldId="4065"/>
            <ac:cxnSpMk id="28" creationId="{DE25E922-912C-4AE8-B4E9-1BA434D9D993}"/>
          </ac:cxnSpMkLst>
        </pc:cxnChg>
        <pc:cxnChg chg="mod">
          <ac:chgData name="Joan C Rowen" userId="3ee6f0ed-f7f8-4850-ac3c-ba532239f163" providerId="ADAL" clId="{F3C2FF7F-8523-4031-B8A3-9B984F3790CB}" dt="2021-05-19T03:39:00.047" v="5590" actId="14100"/>
          <ac:cxnSpMkLst>
            <pc:docMk/>
            <pc:sldMk cId="3584875524" sldId="4065"/>
            <ac:cxnSpMk id="30" creationId="{A41455C6-7F1B-4515-8B72-67742171A9CE}"/>
          </ac:cxnSpMkLst>
        </pc:cxnChg>
      </pc:sldChg>
      <pc:sldChg chg="modSp new del mod">
        <pc:chgData name="Joan C Rowen" userId="3ee6f0ed-f7f8-4850-ac3c-ba532239f163" providerId="ADAL" clId="{F3C2FF7F-8523-4031-B8A3-9B984F3790CB}" dt="2021-05-19T03:43:01.201" v="5608" actId="47"/>
        <pc:sldMkLst>
          <pc:docMk/>
          <pc:sldMk cId="3320666877" sldId="4066"/>
        </pc:sldMkLst>
        <pc:spChg chg="mod">
          <ac:chgData name="Joan C Rowen" userId="3ee6f0ed-f7f8-4850-ac3c-ba532239f163" providerId="ADAL" clId="{F3C2FF7F-8523-4031-B8A3-9B984F3790CB}" dt="2021-05-19T03:42:58.421" v="5607" actId="27636"/>
          <ac:spMkLst>
            <pc:docMk/>
            <pc:sldMk cId="3320666877" sldId="4066"/>
            <ac:spMk id="2" creationId="{F61885A7-B04E-46AF-B0E3-D68D1E495F1C}"/>
          </ac:spMkLst>
        </pc:spChg>
      </pc:sldChg>
      <pc:sldChg chg="addSp modSp add mod modAnim">
        <pc:chgData name="Joan C Rowen" userId="3ee6f0ed-f7f8-4850-ac3c-ba532239f163" providerId="ADAL" clId="{F3C2FF7F-8523-4031-B8A3-9B984F3790CB}" dt="2021-05-19T13:57:18.716" v="10236" actId="20577"/>
        <pc:sldMkLst>
          <pc:docMk/>
          <pc:sldMk cId="3334088834" sldId="4067"/>
        </pc:sldMkLst>
        <pc:spChg chg="mod">
          <ac:chgData name="Joan C Rowen" userId="3ee6f0ed-f7f8-4850-ac3c-ba532239f163" providerId="ADAL" clId="{F3C2FF7F-8523-4031-B8A3-9B984F3790CB}" dt="2021-05-19T13:57:18.716" v="10236" actId="20577"/>
          <ac:spMkLst>
            <pc:docMk/>
            <pc:sldMk cId="3334088834" sldId="4067"/>
            <ac:spMk id="2" creationId="{1B348EA6-1068-457D-B14D-5D4CA4754807}"/>
          </ac:spMkLst>
        </pc:spChg>
        <pc:spChg chg="add mod">
          <ac:chgData name="Joan C Rowen" userId="3ee6f0ed-f7f8-4850-ac3c-ba532239f163" providerId="ADAL" clId="{F3C2FF7F-8523-4031-B8A3-9B984F3790CB}" dt="2021-05-19T04:49:38.784" v="7577" actId="688"/>
          <ac:spMkLst>
            <pc:docMk/>
            <pc:sldMk cId="3334088834" sldId="4067"/>
            <ac:spMk id="3" creationId="{1113B465-D7C8-45E8-9349-D56607AC519E}"/>
          </ac:spMkLst>
        </pc:spChg>
        <pc:spChg chg="mod">
          <ac:chgData name="Joan C Rowen" userId="3ee6f0ed-f7f8-4850-ac3c-ba532239f163" providerId="ADAL" clId="{F3C2FF7F-8523-4031-B8A3-9B984F3790CB}" dt="2021-05-19T06:06:15.961" v="10073" actId="20577"/>
          <ac:spMkLst>
            <pc:docMk/>
            <pc:sldMk cId="3334088834" sldId="4067"/>
            <ac:spMk id="7" creationId="{403EC899-A7AF-439A-9A9D-3DFACB4330F4}"/>
          </ac:spMkLst>
        </pc:spChg>
        <pc:spChg chg="add mod">
          <ac:chgData name="Joan C Rowen" userId="3ee6f0ed-f7f8-4850-ac3c-ba532239f163" providerId="ADAL" clId="{F3C2FF7F-8523-4031-B8A3-9B984F3790CB}" dt="2021-05-19T04:50:35.128" v="7594" actId="1076"/>
          <ac:spMkLst>
            <pc:docMk/>
            <pc:sldMk cId="3334088834" sldId="4067"/>
            <ac:spMk id="10" creationId="{59B84AE6-124E-4D76-80FE-01487EF8726E}"/>
          </ac:spMkLst>
        </pc:spChg>
        <pc:spChg chg="add mod">
          <ac:chgData name="Joan C Rowen" userId="3ee6f0ed-f7f8-4850-ac3c-ba532239f163" providerId="ADAL" clId="{F3C2FF7F-8523-4031-B8A3-9B984F3790CB}" dt="2021-05-19T04:50:10.217" v="7588" actId="1076"/>
          <ac:spMkLst>
            <pc:docMk/>
            <pc:sldMk cId="3334088834" sldId="4067"/>
            <ac:spMk id="11" creationId="{E177BC53-9503-4D2E-9C7C-3B774323B41C}"/>
          </ac:spMkLst>
        </pc:spChg>
        <pc:spChg chg="add mod">
          <ac:chgData name="Joan C Rowen" userId="3ee6f0ed-f7f8-4850-ac3c-ba532239f163" providerId="ADAL" clId="{F3C2FF7F-8523-4031-B8A3-9B984F3790CB}" dt="2021-05-19T04:50:42.987" v="7597" actId="1076"/>
          <ac:spMkLst>
            <pc:docMk/>
            <pc:sldMk cId="3334088834" sldId="4067"/>
            <ac:spMk id="12" creationId="{C42E4951-125D-43A3-A755-079EDAAEA8B7}"/>
          </ac:spMkLst>
        </pc:spChg>
      </pc:sldChg>
      <pc:sldChg chg="addSp delSp modSp new mod modAnim">
        <pc:chgData name="Joan C Rowen" userId="3ee6f0ed-f7f8-4850-ac3c-ba532239f163" providerId="ADAL" clId="{F3C2FF7F-8523-4031-B8A3-9B984F3790CB}" dt="2021-05-19T04:07:58.104" v="6419"/>
        <pc:sldMkLst>
          <pc:docMk/>
          <pc:sldMk cId="3237125210" sldId="4068"/>
        </pc:sldMkLst>
        <pc:spChg chg="mod">
          <ac:chgData name="Joan C Rowen" userId="3ee6f0ed-f7f8-4850-ac3c-ba532239f163" providerId="ADAL" clId="{F3C2FF7F-8523-4031-B8A3-9B984F3790CB}" dt="2021-05-19T03:53:40.237" v="5897"/>
          <ac:spMkLst>
            <pc:docMk/>
            <pc:sldMk cId="3237125210" sldId="4068"/>
            <ac:spMk id="2" creationId="{25339F7A-9F5F-4E5A-9DE3-3529AE05882A}"/>
          </ac:spMkLst>
        </pc:spChg>
        <pc:spChg chg="add mod">
          <ac:chgData name="Joan C Rowen" userId="3ee6f0ed-f7f8-4850-ac3c-ba532239f163" providerId="ADAL" clId="{F3C2FF7F-8523-4031-B8A3-9B984F3790CB}" dt="2021-05-19T03:53:40.237" v="5897"/>
          <ac:spMkLst>
            <pc:docMk/>
            <pc:sldMk cId="3237125210" sldId="4068"/>
            <ac:spMk id="5" creationId="{AFB5F55E-330D-4CFB-83D3-C344C777F86F}"/>
          </ac:spMkLst>
        </pc:spChg>
        <pc:spChg chg="add mod">
          <ac:chgData name="Joan C Rowen" userId="3ee6f0ed-f7f8-4850-ac3c-ba532239f163" providerId="ADAL" clId="{F3C2FF7F-8523-4031-B8A3-9B984F3790CB}" dt="2021-05-19T04:03:15.116" v="6381" actId="1076"/>
          <ac:spMkLst>
            <pc:docMk/>
            <pc:sldMk cId="3237125210" sldId="4068"/>
            <ac:spMk id="6" creationId="{7CA433F6-7767-40DE-BACA-FF1297403996}"/>
          </ac:spMkLst>
        </pc:spChg>
        <pc:spChg chg="add mod">
          <ac:chgData name="Joan C Rowen" userId="3ee6f0ed-f7f8-4850-ac3c-ba532239f163" providerId="ADAL" clId="{F3C2FF7F-8523-4031-B8A3-9B984F3790CB}" dt="2021-05-19T04:03:11.093" v="6380" actId="1076"/>
          <ac:spMkLst>
            <pc:docMk/>
            <pc:sldMk cId="3237125210" sldId="4068"/>
            <ac:spMk id="7" creationId="{5172231D-6732-4E2A-92F8-188A7780BC32}"/>
          </ac:spMkLst>
        </pc:spChg>
        <pc:spChg chg="add del mod">
          <ac:chgData name="Joan C Rowen" userId="3ee6f0ed-f7f8-4850-ac3c-ba532239f163" providerId="ADAL" clId="{F3C2FF7F-8523-4031-B8A3-9B984F3790CB}" dt="2021-05-19T04:00:56.833" v="6329"/>
          <ac:spMkLst>
            <pc:docMk/>
            <pc:sldMk cId="3237125210" sldId="4068"/>
            <ac:spMk id="9" creationId="{CDA83E57-9C46-4C17-A336-A61A788B6879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1" creationId="{0A6C11E9-1A61-44DE-9496-7AD5248BFE5D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2" creationId="{84BB4B76-1767-4A95-AA31-D5A602900203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3" creationId="{5FC78575-C602-4BC8-8879-16064B726BF4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4" creationId="{BCDD5324-5356-42C7-A0D0-2F92A6AC0B9E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5" creationId="{D36FE545-A9FF-4039-AAC5-4250471DE5F1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6" creationId="{29DEDBA0-23C9-4DF8-A740-97B7A53B7E37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7" creationId="{0E32621D-63A4-46A6-BC5F-D8CE5DBE08EC}"/>
          </ac:spMkLst>
        </pc:spChg>
        <pc:spChg chg="mod">
          <ac:chgData name="Joan C Rowen" userId="3ee6f0ed-f7f8-4850-ac3c-ba532239f163" providerId="ADAL" clId="{F3C2FF7F-8523-4031-B8A3-9B984F3790CB}" dt="2021-05-19T03:53:42.929" v="5898"/>
          <ac:spMkLst>
            <pc:docMk/>
            <pc:sldMk cId="3237125210" sldId="4068"/>
            <ac:spMk id="18" creationId="{F15640CA-10C6-4AC8-A0EA-2105DA29C80B}"/>
          </ac:spMkLst>
        </pc:spChg>
        <pc:spChg chg="add del mod">
          <ac:chgData name="Joan C Rowen" userId="3ee6f0ed-f7f8-4850-ac3c-ba532239f163" providerId="ADAL" clId="{F3C2FF7F-8523-4031-B8A3-9B984F3790CB}" dt="2021-05-19T04:01:32.975" v="6334" actId="478"/>
          <ac:spMkLst>
            <pc:docMk/>
            <pc:sldMk cId="3237125210" sldId="4068"/>
            <ac:spMk id="19" creationId="{8A9934E4-8862-45E6-B5FD-882416E79FCA}"/>
          </ac:spMkLst>
        </pc:spChg>
        <pc:spChg chg="add mod">
          <ac:chgData name="Joan C Rowen" userId="3ee6f0ed-f7f8-4850-ac3c-ba532239f163" providerId="ADAL" clId="{F3C2FF7F-8523-4031-B8A3-9B984F3790CB}" dt="2021-05-19T04:03:02.888" v="6379" actId="208"/>
          <ac:spMkLst>
            <pc:docMk/>
            <pc:sldMk cId="3237125210" sldId="4068"/>
            <ac:spMk id="21" creationId="{5441AFD1-0EE4-4DF0-8BE0-D7EA1F96D6F1}"/>
          </ac:spMkLst>
        </pc:spChg>
        <pc:spChg chg="add mod">
          <ac:chgData name="Joan C Rowen" userId="3ee6f0ed-f7f8-4850-ac3c-ba532239f163" providerId="ADAL" clId="{F3C2FF7F-8523-4031-B8A3-9B984F3790CB}" dt="2021-05-19T04:03:24.829" v="6383" actId="1076"/>
          <ac:spMkLst>
            <pc:docMk/>
            <pc:sldMk cId="3237125210" sldId="4068"/>
            <ac:spMk id="25" creationId="{4AA327E6-B77F-4394-A33F-44A3AC32D5AA}"/>
          </ac:spMkLst>
        </pc:spChg>
        <pc:spChg chg="add mod">
          <ac:chgData name="Joan C Rowen" userId="3ee6f0ed-f7f8-4850-ac3c-ba532239f163" providerId="ADAL" clId="{F3C2FF7F-8523-4031-B8A3-9B984F3790CB}" dt="2021-05-19T04:03:32.005" v="6385" actId="1076"/>
          <ac:spMkLst>
            <pc:docMk/>
            <pc:sldMk cId="3237125210" sldId="4068"/>
            <ac:spMk id="26" creationId="{CEABFF52-9F2D-4ADC-8363-9FC6E58A7F3D}"/>
          </ac:spMkLst>
        </pc:spChg>
        <pc:spChg chg="add mod">
          <ac:chgData name="Joan C Rowen" userId="3ee6f0ed-f7f8-4850-ac3c-ba532239f163" providerId="ADAL" clId="{F3C2FF7F-8523-4031-B8A3-9B984F3790CB}" dt="2021-05-19T04:07:28.852" v="6414" actId="1076"/>
          <ac:spMkLst>
            <pc:docMk/>
            <pc:sldMk cId="3237125210" sldId="4068"/>
            <ac:spMk id="27" creationId="{AE22C98A-A73E-4EF8-8FEB-99B5E1CF5AC1}"/>
          </ac:spMkLst>
        </pc:spChg>
        <pc:spChg chg="add mod">
          <ac:chgData name="Joan C Rowen" userId="3ee6f0ed-f7f8-4850-ac3c-ba532239f163" providerId="ADAL" clId="{F3C2FF7F-8523-4031-B8A3-9B984F3790CB}" dt="2021-05-19T04:07:24.068" v="6413" actId="1076"/>
          <ac:spMkLst>
            <pc:docMk/>
            <pc:sldMk cId="3237125210" sldId="4068"/>
            <ac:spMk id="28" creationId="{B5A5DBEF-E774-46E4-A3F2-3C66598A5210}"/>
          </ac:spMkLst>
        </pc:spChg>
        <pc:grpChg chg="mod">
          <ac:chgData name="Joan C Rowen" userId="3ee6f0ed-f7f8-4850-ac3c-ba532239f163" providerId="ADAL" clId="{F3C2FF7F-8523-4031-B8A3-9B984F3790CB}" dt="2021-05-19T03:53:40.237" v="5897"/>
          <ac:grpSpMkLst>
            <pc:docMk/>
            <pc:sldMk cId="3237125210" sldId="4068"/>
            <ac:grpSpMk id="1" creationId="{00000000-0000-0000-0000-000000000000}"/>
          </ac:grpSpMkLst>
        </pc:grpChg>
        <pc:grpChg chg="add del mod">
          <ac:chgData name="Joan C Rowen" userId="3ee6f0ed-f7f8-4850-ac3c-ba532239f163" providerId="ADAL" clId="{F3C2FF7F-8523-4031-B8A3-9B984F3790CB}" dt="2021-05-19T03:53:42.929" v="5898"/>
          <ac:grpSpMkLst>
            <pc:docMk/>
            <pc:sldMk cId="3237125210" sldId="4068"/>
            <ac:grpSpMk id="10" creationId="{1E83ADAA-CB8E-4F1E-9D32-E9FBC7FB3020}"/>
          </ac:grpSpMkLst>
        </pc:grpChg>
        <pc:graphicFrameChg chg="add mod modGraphic">
          <ac:chgData name="Joan C Rowen" userId="3ee6f0ed-f7f8-4850-ac3c-ba532239f163" providerId="ADAL" clId="{F3C2FF7F-8523-4031-B8A3-9B984F3790CB}" dt="2021-05-19T04:07:15.744" v="6411" actId="21"/>
          <ac:graphicFrameMkLst>
            <pc:docMk/>
            <pc:sldMk cId="3237125210" sldId="4068"/>
            <ac:graphicFrameMk id="20" creationId="{536E9D8D-5AC0-40C9-9589-64A30EE01A26}"/>
          </ac:graphicFrameMkLst>
        </pc:graphicFrameChg>
        <pc:picChg chg="add mod">
          <ac:chgData name="Joan C Rowen" userId="3ee6f0ed-f7f8-4850-ac3c-ba532239f163" providerId="ADAL" clId="{F3C2FF7F-8523-4031-B8A3-9B984F3790CB}" dt="2021-05-19T03:53:40.237" v="5897"/>
          <ac:picMkLst>
            <pc:docMk/>
            <pc:sldMk cId="3237125210" sldId="4068"/>
            <ac:picMk id="4" creationId="{C333A7D0-BFD3-4D00-8A7A-A6BAF6631B6C}"/>
          </ac:picMkLst>
        </pc:picChg>
        <pc:picChg chg="mod">
          <ac:chgData name="Joan C Rowen" userId="3ee6f0ed-f7f8-4850-ac3c-ba532239f163" providerId="ADAL" clId="{F3C2FF7F-8523-4031-B8A3-9B984F3790CB}" dt="2021-05-19T03:53:42.929" v="5898"/>
          <ac:picMkLst>
            <pc:docMk/>
            <pc:sldMk cId="3237125210" sldId="4068"/>
            <ac:picMk id="2051" creationId="{C2E502E6-8B86-4E58-A67A-160475BF953B}"/>
          </ac:picMkLst>
        </pc:picChg>
        <pc:picChg chg="mod">
          <ac:chgData name="Joan C Rowen" userId="3ee6f0ed-f7f8-4850-ac3c-ba532239f163" providerId="ADAL" clId="{F3C2FF7F-8523-4031-B8A3-9B984F3790CB}" dt="2021-05-19T03:53:42.929" v="5898"/>
          <ac:picMkLst>
            <pc:docMk/>
            <pc:sldMk cId="3237125210" sldId="4068"/>
            <ac:picMk id="2052" creationId="{373093AF-AAFE-4A8D-B891-A9E9CE644899}"/>
          </ac:picMkLst>
        </pc:picChg>
        <pc:picChg chg="mod">
          <ac:chgData name="Joan C Rowen" userId="3ee6f0ed-f7f8-4850-ac3c-ba532239f163" providerId="ADAL" clId="{F3C2FF7F-8523-4031-B8A3-9B984F3790CB}" dt="2021-05-19T03:53:42.929" v="5898"/>
          <ac:picMkLst>
            <pc:docMk/>
            <pc:sldMk cId="3237125210" sldId="4068"/>
            <ac:picMk id="2053" creationId="{FBC570ED-6526-4FBF-B505-CA707EE1615B}"/>
          </ac:picMkLst>
        </pc:picChg>
      </pc:sldChg>
      <pc:sldChg chg="addSp delSp modSp mod addAnim delAnim modAnim">
        <pc:chgData name="Joan C Rowen" userId="3ee6f0ed-f7f8-4850-ac3c-ba532239f163" providerId="ADAL" clId="{F3C2FF7F-8523-4031-B8A3-9B984F3790CB}" dt="2021-05-19T04:10:56.837" v="6481" actId="207"/>
        <pc:sldMkLst>
          <pc:docMk/>
          <pc:sldMk cId="317379412" sldId="4069"/>
        </pc:sldMkLst>
        <pc:spChg chg="mod">
          <ac:chgData name="Joan C Rowen" userId="3ee6f0ed-f7f8-4850-ac3c-ba532239f163" providerId="ADAL" clId="{F3C2FF7F-8523-4031-B8A3-9B984F3790CB}" dt="2021-05-19T04:08:57.469" v="6437" actId="255"/>
          <ac:spMkLst>
            <pc:docMk/>
            <pc:sldMk cId="317379412" sldId="4069"/>
            <ac:spMk id="2" creationId="{25339F7A-9F5F-4E5A-9DE3-3529AE05882A}"/>
          </ac:spMkLst>
        </pc:spChg>
        <pc:spChg chg="add del mod">
          <ac:chgData name="Joan C Rowen" userId="3ee6f0ed-f7f8-4850-ac3c-ba532239f163" providerId="ADAL" clId="{F3C2FF7F-8523-4031-B8A3-9B984F3790CB}" dt="2021-05-19T04:09:51.505" v="6444"/>
          <ac:spMkLst>
            <pc:docMk/>
            <pc:sldMk cId="317379412" sldId="4069"/>
            <ac:spMk id="27" creationId="{AE22C98A-A73E-4EF8-8FEB-99B5E1CF5AC1}"/>
          </ac:spMkLst>
        </pc:spChg>
        <pc:spChg chg="mod">
          <ac:chgData name="Joan C Rowen" userId="3ee6f0ed-f7f8-4850-ac3c-ba532239f163" providerId="ADAL" clId="{F3C2FF7F-8523-4031-B8A3-9B984F3790CB}" dt="2021-05-19T04:10:56.837" v="6481" actId="207"/>
          <ac:spMkLst>
            <pc:docMk/>
            <pc:sldMk cId="317379412" sldId="4069"/>
            <ac:spMk id="28" creationId="{B5A5DBEF-E774-46E4-A3F2-3C66598A5210}"/>
          </ac:spMkLst>
        </pc:spChg>
        <pc:graphicFrameChg chg="mod">
          <ac:chgData name="Joan C Rowen" userId="3ee6f0ed-f7f8-4850-ac3c-ba532239f163" providerId="ADAL" clId="{F3C2FF7F-8523-4031-B8A3-9B984F3790CB}" dt="2021-05-19T04:09:35.555" v="6440"/>
          <ac:graphicFrameMkLst>
            <pc:docMk/>
            <pc:sldMk cId="317379412" sldId="4069"/>
            <ac:graphicFrameMk id="20" creationId="{536E9D8D-5AC0-40C9-9589-64A30EE01A26}"/>
          </ac:graphicFrameMkLst>
        </pc:graphicFrameChg>
      </pc:sldChg>
      <pc:sldChg chg="addSp delSp modSp new mod delAnim modAnim">
        <pc:chgData name="Joan C Rowen" userId="3ee6f0ed-f7f8-4850-ac3c-ba532239f163" providerId="ADAL" clId="{F3C2FF7F-8523-4031-B8A3-9B984F3790CB}" dt="2021-05-19T04:24:08.701" v="7006"/>
        <pc:sldMkLst>
          <pc:docMk/>
          <pc:sldMk cId="1557121420" sldId="4070"/>
        </pc:sldMkLst>
        <pc:spChg chg="del mod">
          <ac:chgData name="Joan C Rowen" userId="3ee6f0ed-f7f8-4850-ac3c-ba532239f163" providerId="ADAL" clId="{F3C2FF7F-8523-4031-B8A3-9B984F3790CB}" dt="2021-05-19T04:13:33.975" v="6507"/>
          <ac:spMkLst>
            <pc:docMk/>
            <pc:sldMk cId="1557121420" sldId="4070"/>
            <ac:spMk id="2" creationId="{54DA4328-B6FC-4818-B759-3FA50CC71A03}"/>
          </ac:spMkLst>
        </pc:spChg>
        <pc:spChg chg="add del mod">
          <ac:chgData name="Joan C Rowen" userId="3ee6f0ed-f7f8-4850-ac3c-ba532239f163" providerId="ADAL" clId="{F3C2FF7F-8523-4031-B8A3-9B984F3790CB}" dt="2021-05-19T04:12:44.318" v="6505" actId="478"/>
          <ac:spMkLst>
            <pc:docMk/>
            <pc:sldMk cId="1557121420" sldId="4070"/>
            <ac:spMk id="3" creationId="{70EDAEAF-0514-44D6-B0F7-A23C1B2E6F60}"/>
          </ac:spMkLst>
        </pc:spChg>
        <pc:spChg chg="add del mod">
          <ac:chgData name="Joan C Rowen" userId="3ee6f0ed-f7f8-4850-ac3c-ba532239f163" providerId="ADAL" clId="{F3C2FF7F-8523-4031-B8A3-9B984F3790CB}" dt="2021-05-19T04:12:08.599" v="6495"/>
          <ac:spMkLst>
            <pc:docMk/>
            <pc:sldMk cId="1557121420" sldId="4070"/>
            <ac:spMk id="4" creationId="{BFF6E1A5-5DAA-4637-B8EA-A7D7D81EBBE4}"/>
          </ac:spMkLst>
        </pc:spChg>
        <pc:spChg chg="add del mod">
          <ac:chgData name="Joan C Rowen" userId="3ee6f0ed-f7f8-4850-ac3c-ba532239f163" providerId="ADAL" clId="{F3C2FF7F-8523-4031-B8A3-9B984F3790CB}" dt="2021-05-19T04:12:07.105" v="6491"/>
          <ac:spMkLst>
            <pc:docMk/>
            <pc:sldMk cId="1557121420" sldId="4070"/>
            <ac:spMk id="5" creationId="{82CADC68-280E-4134-94ED-987E368ADA8F}"/>
          </ac:spMkLst>
        </pc:spChg>
        <pc:spChg chg="add del mod">
          <ac:chgData name="Joan C Rowen" userId="3ee6f0ed-f7f8-4850-ac3c-ba532239f163" providerId="ADAL" clId="{F3C2FF7F-8523-4031-B8A3-9B984F3790CB}" dt="2021-05-19T04:12:42.046" v="6504" actId="478"/>
          <ac:spMkLst>
            <pc:docMk/>
            <pc:sldMk cId="1557121420" sldId="4070"/>
            <ac:spMk id="6" creationId="{768FC581-267B-43ED-9EAA-4514D3310B7F}"/>
          </ac:spMkLst>
        </pc:spChg>
        <pc:spChg chg="add mod">
          <ac:chgData name="Joan C Rowen" userId="3ee6f0ed-f7f8-4850-ac3c-ba532239f163" providerId="ADAL" clId="{F3C2FF7F-8523-4031-B8A3-9B984F3790CB}" dt="2021-05-19T04:14:11.063" v="6535" actId="6549"/>
          <ac:spMkLst>
            <pc:docMk/>
            <pc:sldMk cId="1557121420" sldId="4070"/>
            <ac:spMk id="7" creationId="{5F989C28-5569-435B-A483-908D94ACA31A}"/>
          </ac:spMkLst>
        </pc:spChg>
        <pc:spChg chg="add mod">
          <ac:chgData name="Joan C Rowen" userId="3ee6f0ed-f7f8-4850-ac3c-ba532239f163" providerId="ADAL" clId="{F3C2FF7F-8523-4031-B8A3-9B984F3790CB}" dt="2021-05-19T04:22:43.374" v="6981" actId="20577"/>
          <ac:spMkLst>
            <pc:docMk/>
            <pc:sldMk cId="1557121420" sldId="4070"/>
            <ac:spMk id="11" creationId="{1C9A19F2-335F-4A1A-B0E2-19731F446498}"/>
          </ac:spMkLst>
        </pc:spChg>
        <pc:spChg chg="add mod">
          <ac:chgData name="Joan C Rowen" userId="3ee6f0ed-f7f8-4850-ac3c-ba532239f163" providerId="ADAL" clId="{F3C2FF7F-8523-4031-B8A3-9B984F3790CB}" dt="2021-05-19T04:23:38.887" v="7001" actId="207"/>
          <ac:spMkLst>
            <pc:docMk/>
            <pc:sldMk cId="1557121420" sldId="4070"/>
            <ac:spMk id="12" creationId="{C0BB4596-D21F-42D9-8BD8-9F27F2D67625}"/>
          </ac:spMkLst>
        </pc:spChg>
        <pc:graphicFrameChg chg="add mod modGraphic">
          <ac:chgData name="Joan C Rowen" userId="3ee6f0ed-f7f8-4850-ac3c-ba532239f163" providerId="ADAL" clId="{F3C2FF7F-8523-4031-B8A3-9B984F3790CB}" dt="2021-05-19T04:23:03.579" v="6992" actId="20577"/>
          <ac:graphicFrameMkLst>
            <pc:docMk/>
            <pc:sldMk cId="1557121420" sldId="4070"/>
            <ac:graphicFrameMk id="10" creationId="{F19A4256-4FB6-4962-80E3-89C02D6079B0}"/>
          </ac:graphicFrameMkLst>
        </pc:graphicFrameChg>
        <pc:picChg chg="add del mod">
          <ac:chgData name="Joan C Rowen" userId="3ee6f0ed-f7f8-4850-ac3c-ba532239f163" providerId="ADAL" clId="{F3C2FF7F-8523-4031-B8A3-9B984F3790CB}" dt="2021-05-19T04:14:32.597" v="6537" actId="478"/>
          <ac:picMkLst>
            <pc:docMk/>
            <pc:sldMk cId="1557121420" sldId="4070"/>
            <ac:picMk id="8" creationId="{E420B51D-09DB-42C8-B37D-552579A58A3A}"/>
          </ac:picMkLst>
        </pc:picChg>
        <pc:picChg chg="add del mod">
          <ac:chgData name="Joan C Rowen" userId="3ee6f0ed-f7f8-4850-ac3c-ba532239f163" providerId="ADAL" clId="{F3C2FF7F-8523-4031-B8A3-9B984F3790CB}" dt="2021-05-19T04:17:57.717" v="6590" actId="478"/>
          <ac:picMkLst>
            <pc:docMk/>
            <pc:sldMk cId="1557121420" sldId="4070"/>
            <ac:picMk id="9" creationId="{32009517-A8BF-4286-80CF-121E8A7F7A15}"/>
          </ac:picMkLst>
        </pc:picChg>
      </pc:sldChg>
      <pc:sldChg chg="modSp new mod modAnim">
        <pc:chgData name="Joan C Rowen" userId="3ee6f0ed-f7f8-4850-ac3c-ba532239f163" providerId="ADAL" clId="{F3C2FF7F-8523-4031-B8A3-9B984F3790CB}" dt="2021-05-19T04:35:46.516" v="7439"/>
        <pc:sldMkLst>
          <pc:docMk/>
          <pc:sldMk cId="563758023" sldId="4071"/>
        </pc:sldMkLst>
        <pc:spChg chg="mod">
          <ac:chgData name="Joan C Rowen" userId="3ee6f0ed-f7f8-4850-ac3c-ba532239f163" providerId="ADAL" clId="{F3C2FF7F-8523-4031-B8A3-9B984F3790CB}" dt="2021-05-19T04:28:27.327" v="7079" actId="6549"/>
          <ac:spMkLst>
            <pc:docMk/>
            <pc:sldMk cId="563758023" sldId="4071"/>
            <ac:spMk id="2" creationId="{132CC26A-7B9F-46F0-A137-84F4BFA81BE6}"/>
          </ac:spMkLst>
        </pc:spChg>
        <pc:spChg chg="mod">
          <ac:chgData name="Joan C Rowen" userId="3ee6f0ed-f7f8-4850-ac3c-ba532239f163" providerId="ADAL" clId="{F3C2FF7F-8523-4031-B8A3-9B984F3790CB}" dt="2021-05-19T04:29:27.026" v="7156" actId="207"/>
          <ac:spMkLst>
            <pc:docMk/>
            <pc:sldMk cId="563758023" sldId="4071"/>
            <ac:spMk id="3" creationId="{539DFA7A-078F-4233-91FB-86DF9242F4F0}"/>
          </ac:spMkLst>
        </pc:spChg>
        <pc:spChg chg="mod">
          <ac:chgData name="Joan C Rowen" userId="3ee6f0ed-f7f8-4850-ac3c-ba532239f163" providerId="ADAL" clId="{F3C2FF7F-8523-4031-B8A3-9B984F3790CB}" dt="2021-05-19T04:35:14.670" v="7434" actId="208"/>
          <ac:spMkLst>
            <pc:docMk/>
            <pc:sldMk cId="563758023" sldId="4071"/>
            <ac:spMk id="4" creationId="{A75F2FBC-1179-4A2A-99BF-B52435F4779E}"/>
          </ac:spMkLst>
        </pc:spChg>
        <pc:spChg chg="mod">
          <ac:chgData name="Joan C Rowen" userId="3ee6f0ed-f7f8-4850-ac3c-ba532239f163" providerId="ADAL" clId="{F3C2FF7F-8523-4031-B8A3-9B984F3790CB}" dt="2021-05-19T04:29:32.378" v="7157" actId="207"/>
          <ac:spMkLst>
            <pc:docMk/>
            <pc:sldMk cId="563758023" sldId="4071"/>
            <ac:spMk id="5" creationId="{7341AF7A-E144-4729-811E-A33FC8739073}"/>
          </ac:spMkLst>
        </pc:spChg>
        <pc:spChg chg="mod">
          <ac:chgData name="Joan C Rowen" userId="3ee6f0ed-f7f8-4850-ac3c-ba532239f163" providerId="ADAL" clId="{F3C2FF7F-8523-4031-B8A3-9B984F3790CB}" dt="2021-05-19T04:35:24.162" v="7435" actId="208"/>
          <ac:spMkLst>
            <pc:docMk/>
            <pc:sldMk cId="563758023" sldId="4071"/>
            <ac:spMk id="6" creationId="{BFFD772B-F076-470A-A978-68A36DF4AA9E}"/>
          </ac:spMkLst>
        </pc:spChg>
      </pc:sldChg>
      <pc:sldChg chg="addSp delSp modSp new mod modAnim">
        <pc:chgData name="Joan C Rowen" userId="3ee6f0ed-f7f8-4850-ac3c-ba532239f163" providerId="ADAL" clId="{F3C2FF7F-8523-4031-B8A3-9B984F3790CB}" dt="2021-05-19T04:42:07.590" v="7567"/>
        <pc:sldMkLst>
          <pc:docMk/>
          <pc:sldMk cId="652563123" sldId="4072"/>
        </pc:sldMkLst>
        <pc:spChg chg="del">
          <ac:chgData name="Joan C Rowen" userId="3ee6f0ed-f7f8-4850-ac3c-ba532239f163" providerId="ADAL" clId="{F3C2FF7F-8523-4031-B8A3-9B984F3790CB}" dt="2021-05-19T04:27:51.472" v="7068"/>
          <ac:spMkLst>
            <pc:docMk/>
            <pc:sldMk cId="652563123" sldId="4072"/>
            <ac:spMk id="2" creationId="{DD31195B-D165-47CA-B0B2-180CFC1D775D}"/>
          </ac:spMkLst>
        </pc:spChg>
        <pc:spChg chg="mod">
          <ac:chgData name="Joan C Rowen" userId="3ee6f0ed-f7f8-4850-ac3c-ba532239f163" providerId="ADAL" clId="{F3C2FF7F-8523-4031-B8A3-9B984F3790CB}" dt="2021-05-19T04:37:15.042" v="7523" actId="207"/>
          <ac:spMkLst>
            <pc:docMk/>
            <pc:sldMk cId="652563123" sldId="4072"/>
            <ac:spMk id="3" creationId="{B165C6C6-5AE3-407C-9EAE-8B3B25CD4866}"/>
          </ac:spMkLst>
        </pc:spChg>
        <pc:spChg chg="mod">
          <ac:chgData name="Joan C Rowen" userId="3ee6f0ed-f7f8-4850-ac3c-ba532239f163" providerId="ADAL" clId="{F3C2FF7F-8523-4031-B8A3-9B984F3790CB}" dt="2021-05-19T04:40:47.157" v="7560" actId="255"/>
          <ac:spMkLst>
            <pc:docMk/>
            <pc:sldMk cId="652563123" sldId="4072"/>
            <ac:spMk id="4" creationId="{410BA0BB-F603-4076-A68B-5A93E37F7849}"/>
          </ac:spMkLst>
        </pc:spChg>
        <pc:spChg chg="mod">
          <ac:chgData name="Joan C Rowen" userId="3ee6f0ed-f7f8-4850-ac3c-ba532239f163" providerId="ADAL" clId="{F3C2FF7F-8523-4031-B8A3-9B984F3790CB}" dt="2021-05-19T04:37:21.854" v="7524" actId="207"/>
          <ac:spMkLst>
            <pc:docMk/>
            <pc:sldMk cId="652563123" sldId="4072"/>
            <ac:spMk id="5" creationId="{1099A984-CCC0-4DA2-8CBF-5518CD0AFCB4}"/>
          </ac:spMkLst>
        </pc:spChg>
        <pc:spChg chg="del mod">
          <ac:chgData name="Joan C Rowen" userId="3ee6f0ed-f7f8-4850-ac3c-ba532239f163" providerId="ADAL" clId="{F3C2FF7F-8523-4031-B8A3-9B984F3790CB}" dt="2021-05-19T04:38:14.612" v="7527" actId="22"/>
          <ac:spMkLst>
            <pc:docMk/>
            <pc:sldMk cId="652563123" sldId="4072"/>
            <ac:spMk id="6" creationId="{6E9CC881-B737-4797-9B19-F7BBFE2508E8}"/>
          </ac:spMkLst>
        </pc:spChg>
        <pc:spChg chg="add del mod">
          <ac:chgData name="Joan C Rowen" userId="3ee6f0ed-f7f8-4850-ac3c-ba532239f163" providerId="ADAL" clId="{F3C2FF7F-8523-4031-B8A3-9B984F3790CB}" dt="2021-05-19T04:27:57.697" v="7071" actId="478"/>
          <ac:spMkLst>
            <pc:docMk/>
            <pc:sldMk cId="652563123" sldId="4072"/>
            <ac:spMk id="7" creationId="{4A747593-BD9F-4C4F-B4E4-8B079D1624E3}"/>
          </ac:spMkLst>
        </pc:spChg>
        <pc:spChg chg="add del mod">
          <ac:chgData name="Joan C Rowen" userId="3ee6f0ed-f7f8-4850-ac3c-ba532239f163" providerId="ADAL" clId="{F3C2FF7F-8523-4031-B8A3-9B984F3790CB}" dt="2021-05-19T04:28:00.237" v="7073" actId="478"/>
          <ac:spMkLst>
            <pc:docMk/>
            <pc:sldMk cId="652563123" sldId="4072"/>
            <ac:spMk id="9" creationId="{3E65C3B4-F59C-46CB-87C9-CB34E95A6338}"/>
          </ac:spMkLst>
        </pc:spChg>
        <pc:spChg chg="add mod">
          <ac:chgData name="Joan C Rowen" userId="3ee6f0ed-f7f8-4850-ac3c-ba532239f163" providerId="ADAL" clId="{F3C2FF7F-8523-4031-B8A3-9B984F3790CB}" dt="2021-05-19T04:28:12.559" v="7075" actId="6549"/>
          <ac:spMkLst>
            <pc:docMk/>
            <pc:sldMk cId="652563123" sldId="4072"/>
            <ac:spMk id="10" creationId="{BE17E020-5808-4183-97F9-02F2C56099BC}"/>
          </ac:spMkLst>
        </pc:spChg>
        <pc:spChg chg="add mod">
          <ac:chgData name="Joan C Rowen" userId="3ee6f0ed-f7f8-4850-ac3c-ba532239f163" providerId="ADAL" clId="{F3C2FF7F-8523-4031-B8A3-9B984F3790CB}" dt="2021-05-19T04:41:32.723" v="7563" actId="207"/>
          <ac:spMkLst>
            <pc:docMk/>
            <pc:sldMk cId="652563123" sldId="4072"/>
            <ac:spMk id="14" creationId="{96C64BCC-33A8-47A3-AE78-1123190A0418}"/>
          </ac:spMkLst>
        </pc:spChg>
        <pc:picChg chg="add del mod ord">
          <ac:chgData name="Joan C Rowen" userId="3ee6f0ed-f7f8-4850-ac3c-ba532239f163" providerId="ADAL" clId="{F3C2FF7F-8523-4031-B8A3-9B984F3790CB}" dt="2021-05-19T04:38:22.086" v="7530" actId="478"/>
          <ac:picMkLst>
            <pc:docMk/>
            <pc:sldMk cId="652563123" sldId="4072"/>
            <ac:picMk id="12" creationId="{E7BA6DD6-0FB3-40E9-AE2E-336C426D3043}"/>
          </ac:picMkLst>
        </pc:picChg>
      </pc:sldChg>
      <pc:sldChg chg="addSp delSp modSp new mod modAnim">
        <pc:chgData name="Joan C Rowen" userId="3ee6f0ed-f7f8-4850-ac3c-ba532239f163" providerId="ADAL" clId="{F3C2FF7F-8523-4031-B8A3-9B984F3790CB}" dt="2021-05-20T16:57:38.563" v="10813" actId="20577"/>
        <pc:sldMkLst>
          <pc:docMk/>
          <pc:sldMk cId="2489830614" sldId="4073"/>
        </pc:sldMkLst>
        <pc:spChg chg="del mod">
          <ac:chgData name="Joan C Rowen" userId="3ee6f0ed-f7f8-4850-ac3c-ba532239f163" providerId="ADAL" clId="{F3C2FF7F-8523-4031-B8A3-9B984F3790CB}" dt="2021-05-19T04:53:29.738" v="7661" actId="478"/>
          <ac:spMkLst>
            <pc:docMk/>
            <pc:sldMk cId="2489830614" sldId="4073"/>
            <ac:spMk id="2" creationId="{88A8E49F-0403-4BAF-8714-CA90A32DE26F}"/>
          </ac:spMkLst>
        </pc:spChg>
        <pc:spChg chg="del">
          <ac:chgData name="Joan C Rowen" userId="3ee6f0ed-f7f8-4850-ac3c-ba532239f163" providerId="ADAL" clId="{F3C2FF7F-8523-4031-B8A3-9B984F3790CB}" dt="2021-05-19T04:54:25.959" v="7692" actId="478"/>
          <ac:spMkLst>
            <pc:docMk/>
            <pc:sldMk cId="2489830614" sldId="4073"/>
            <ac:spMk id="3" creationId="{C68F1D00-B904-4552-BD45-6F1B48A91AC6}"/>
          </ac:spMkLst>
        </pc:spChg>
        <pc:spChg chg="del">
          <ac:chgData name="Joan C Rowen" userId="3ee6f0ed-f7f8-4850-ac3c-ba532239f163" providerId="ADAL" clId="{F3C2FF7F-8523-4031-B8A3-9B984F3790CB}" dt="2021-05-19T04:54:30.002" v="7693" actId="478"/>
          <ac:spMkLst>
            <pc:docMk/>
            <pc:sldMk cId="2489830614" sldId="4073"/>
            <ac:spMk id="4" creationId="{D04820EC-8F35-47AC-BFE5-5B944D417315}"/>
          </ac:spMkLst>
        </pc:spChg>
        <pc:spChg chg="del">
          <ac:chgData name="Joan C Rowen" userId="3ee6f0ed-f7f8-4850-ac3c-ba532239f163" providerId="ADAL" clId="{F3C2FF7F-8523-4031-B8A3-9B984F3790CB}" dt="2021-05-19T04:54:33.082" v="7694" actId="478"/>
          <ac:spMkLst>
            <pc:docMk/>
            <pc:sldMk cId="2489830614" sldId="4073"/>
            <ac:spMk id="5" creationId="{A7FF5760-4DC9-45AE-BDEC-D1FD73E7E4F5}"/>
          </ac:spMkLst>
        </pc:spChg>
        <pc:spChg chg="del">
          <ac:chgData name="Joan C Rowen" userId="3ee6f0ed-f7f8-4850-ac3c-ba532239f163" providerId="ADAL" clId="{F3C2FF7F-8523-4031-B8A3-9B984F3790CB}" dt="2021-05-19T04:54:35.602" v="7695" actId="478"/>
          <ac:spMkLst>
            <pc:docMk/>
            <pc:sldMk cId="2489830614" sldId="4073"/>
            <ac:spMk id="6" creationId="{B0EEA447-05C3-4CBF-8519-379299D9C8A5}"/>
          </ac:spMkLst>
        </pc:spChg>
        <pc:spChg chg="add mod">
          <ac:chgData name="Joan C Rowen" userId="3ee6f0ed-f7f8-4850-ac3c-ba532239f163" providerId="ADAL" clId="{F3C2FF7F-8523-4031-B8A3-9B984F3790CB}" dt="2021-05-19T04:54:21.044" v="7691" actId="20577"/>
          <ac:spMkLst>
            <pc:docMk/>
            <pc:sldMk cId="2489830614" sldId="4073"/>
            <ac:spMk id="7" creationId="{E12E2AE1-B9B8-4067-9D1F-5958C28671C6}"/>
          </ac:spMkLst>
        </pc:spChg>
        <pc:spChg chg="add mod">
          <ac:chgData name="Joan C Rowen" userId="3ee6f0ed-f7f8-4850-ac3c-ba532239f163" providerId="ADAL" clId="{F3C2FF7F-8523-4031-B8A3-9B984F3790CB}" dt="2021-05-19T05:01:14.067" v="7841" actId="207"/>
          <ac:spMkLst>
            <pc:docMk/>
            <pc:sldMk cId="2489830614" sldId="4073"/>
            <ac:spMk id="9" creationId="{97D22C4F-0D3E-44E1-85CE-8B069710B980}"/>
          </ac:spMkLst>
        </pc:spChg>
        <pc:spChg chg="add mod">
          <ac:chgData name="Joan C Rowen" userId="3ee6f0ed-f7f8-4850-ac3c-ba532239f163" providerId="ADAL" clId="{F3C2FF7F-8523-4031-B8A3-9B984F3790CB}" dt="2021-05-19T05:00:48.107" v="7838" actId="113"/>
          <ac:spMkLst>
            <pc:docMk/>
            <pc:sldMk cId="2489830614" sldId="4073"/>
            <ac:spMk id="10" creationId="{CA93894C-DC1B-4864-94EF-2F3878B3038C}"/>
          </ac:spMkLst>
        </pc:spChg>
        <pc:spChg chg="add del">
          <ac:chgData name="Joan C Rowen" userId="3ee6f0ed-f7f8-4850-ac3c-ba532239f163" providerId="ADAL" clId="{F3C2FF7F-8523-4031-B8A3-9B984F3790CB}" dt="2021-05-19T05:02:47.553" v="7852" actId="478"/>
          <ac:spMkLst>
            <pc:docMk/>
            <pc:sldMk cId="2489830614" sldId="4073"/>
            <ac:spMk id="20" creationId="{B911FCD8-F67A-4C3B-BDF0-4FDDBE11B525}"/>
          </ac:spMkLst>
        </pc:spChg>
        <pc:spChg chg="add">
          <ac:chgData name="Joan C Rowen" userId="3ee6f0ed-f7f8-4850-ac3c-ba532239f163" providerId="ADAL" clId="{F3C2FF7F-8523-4031-B8A3-9B984F3790CB}" dt="2021-05-19T05:03:15.687" v="7853" actId="11529"/>
          <ac:spMkLst>
            <pc:docMk/>
            <pc:sldMk cId="2489830614" sldId="4073"/>
            <ac:spMk id="21" creationId="{9E4FBD30-7570-4A48-A88D-60750BF800AF}"/>
          </ac:spMkLst>
        </pc:spChg>
        <pc:spChg chg="add mod">
          <ac:chgData name="Joan C Rowen" userId="3ee6f0ed-f7f8-4850-ac3c-ba532239f163" providerId="ADAL" clId="{F3C2FF7F-8523-4031-B8A3-9B984F3790CB}" dt="2021-05-19T05:03:27.327" v="7855" actId="1076"/>
          <ac:spMkLst>
            <pc:docMk/>
            <pc:sldMk cId="2489830614" sldId="4073"/>
            <ac:spMk id="22" creationId="{A583F28B-4BD4-47B6-9120-3F761AC485B7}"/>
          </ac:spMkLst>
        </pc:spChg>
        <pc:spChg chg="add mod">
          <ac:chgData name="Joan C Rowen" userId="3ee6f0ed-f7f8-4850-ac3c-ba532239f163" providerId="ADAL" clId="{F3C2FF7F-8523-4031-B8A3-9B984F3790CB}" dt="2021-05-19T05:05:55.162" v="7938" actId="207"/>
          <ac:spMkLst>
            <pc:docMk/>
            <pc:sldMk cId="2489830614" sldId="4073"/>
            <ac:spMk id="23" creationId="{5CEF4EA8-7355-45E3-B7FF-B9C1BE34E17C}"/>
          </ac:spMkLst>
        </pc:spChg>
        <pc:spChg chg="add mod">
          <ac:chgData name="Joan C Rowen" userId="3ee6f0ed-f7f8-4850-ac3c-ba532239f163" providerId="ADAL" clId="{F3C2FF7F-8523-4031-B8A3-9B984F3790CB}" dt="2021-05-19T05:08:50.048" v="8164" actId="207"/>
          <ac:spMkLst>
            <pc:docMk/>
            <pc:sldMk cId="2489830614" sldId="4073"/>
            <ac:spMk id="24" creationId="{A035C424-28C1-42AF-9116-5546B30FC99A}"/>
          </ac:spMkLst>
        </pc:spChg>
        <pc:spChg chg="add mod">
          <ac:chgData name="Joan C Rowen" userId="3ee6f0ed-f7f8-4850-ac3c-ba532239f163" providerId="ADAL" clId="{F3C2FF7F-8523-4031-B8A3-9B984F3790CB}" dt="2021-05-19T05:08:59.825" v="8165" actId="207"/>
          <ac:spMkLst>
            <pc:docMk/>
            <pc:sldMk cId="2489830614" sldId="4073"/>
            <ac:spMk id="25" creationId="{1276466F-55CD-42AA-9324-16D1DA6B48FF}"/>
          </ac:spMkLst>
        </pc:spChg>
        <pc:spChg chg="add mod">
          <ac:chgData name="Joan C Rowen" userId="3ee6f0ed-f7f8-4850-ac3c-ba532239f163" providerId="ADAL" clId="{F3C2FF7F-8523-4031-B8A3-9B984F3790CB}" dt="2021-05-19T05:09:17.271" v="8166" actId="207"/>
          <ac:spMkLst>
            <pc:docMk/>
            <pc:sldMk cId="2489830614" sldId="4073"/>
            <ac:spMk id="26" creationId="{AF9940BD-A951-4017-92B6-E6CE3D143304}"/>
          </ac:spMkLst>
        </pc:spChg>
        <pc:spChg chg="add mod">
          <ac:chgData name="Joan C Rowen" userId="3ee6f0ed-f7f8-4850-ac3c-ba532239f163" providerId="ADAL" clId="{F3C2FF7F-8523-4031-B8A3-9B984F3790CB}" dt="2021-05-19T05:09:39.135" v="8168" actId="1076"/>
          <ac:spMkLst>
            <pc:docMk/>
            <pc:sldMk cId="2489830614" sldId="4073"/>
            <ac:spMk id="27" creationId="{14502875-82DF-4D79-846B-3AF3E61EFAA7}"/>
          </ac:spMkLst>
        </pc:spChg>
        <pc:spChg chg="add mod">
          <ac:chgData name="Joan C Rowen" userId="3ee6f0ed-f7f8-4850-ac3c-ba532239f163" providerId="ADAL" clId="{F3C2FF7F-8523-4031-B8A3-9B984F3790CB}" dt="2021-05-19T05:10:38.797" v="8195" actId="207"/>
          <ac:spMkLst>
            <pc:docMk/>
            <pc:sldMk cId="2489830614" sldId="4073"/>
            <ac:spMk id="28" creationId="{17875072-B744-4688-961C-E9C33DC473BB}"/>
          </ac:spMkLst>
        </pc:spChg>
        <pc:spChg chg="add mod">
          <ac:chgData name="Joan C Rowen" userId="3ee6f0ed-f7f8-4850-ac3c-ba532239f163" providerId="ADAL" clId="{F3C2FF7F-8523-4031-B8A3-9B984F3790CB}" dt="2021-05-19T05:12:12.579" v="8281" actId="113"/>
          <ac:spMkLst>
            <pc:docMk/>
            <pc:sldMk cId="2489830614" sldId="4073"/>
            <ac:spMk id="29" creationId="{F018BFBF-F9DD-4B57-9919-ED416344F874}"/>
          </ac:spMkLst>
        </pc:spChg>
        <pc:spChg chg="add mod">
          <ac:chgData name="Joan C Rowen" userId="3ee6f0ed-f7f8-4850-ac3c-ba532239f163" providerId="ADAL" clId="{F3C2FF7F-8523-4031-B8A3-9B984F3790CB}" dt="2021-05-20T16:57:38.563" v="10813" actId="20577"/>
          <ac:spMkLst>
            <pc:docMk/>
            <pc:sldMk cId="2489830614" sldId="4073"/>
            <ac:spMk id="30" creationId="{E08B3A71-5E00-4691-BD98-3268AA3F9ACA}"/>
          </ac:spMkLst>
        </pc:spChg>
        <pc:picChg chg="add mod">
          <ac:chgData name="Joan C Rowen" userId="3ee6f0ed-f7f8-4850-ac3c-ba532239f163" providerId="ADAL" clId="{F3C2FF7F-8523-4031-B8A3-9B984F3790CB}" dt="2021-05-19T05:05:36.358" v="7935" actId="14100"/>
          <ac:picMkLst>
            <pc:docMk/>
            <pc:sldMk cId="2489830614" sldId="4073"/>
            <ac:picMk id="8" creationId="{0DC4F193-7D36-4760-B9F8-AAB562605B1E}"/>
          </ac:picMkLst>
        </pc:picChg>
        <pc:cxnChg chg="add del mod">
          <ac:chgData name="Joan C Rowen" userId="3ee6f0ed-f7f8-4850-ac3c-ba532239f163" providerId="ADAL" clId="{F3C2FF7F-8523-4031-B8A3-9B984F3790CB}" dt="2021-05-19T05:02:07.192" v="7845" actId="478"/>
          <ac:cxnSpMkLst>
            <pc:docMk/>
            <pc:sldMk cId="2489830614" sldId="4073"/>
            <ac:cxnSpMk id="12" creationId="{2086FD0D-81F3-40C6-8F58-0C9B24D00C03}"/>
          </ac:cxnSpMkLst>
        </pc:cxnChg>
        <pc:cxnChg chg="add del mod">
          <ac:chgData name="Joan C Rowen" userId="3ee6f0ed-f7f8-4850-ac3c-ba532239f163" providerId="ADAL" clId="{F3C2FF7F-8523-4031-B8A3-9B984F3790CB}" dt="2021-05-19T05:02:30.760" v="7850" actId="478"/>
          <ac:cxnSpMkLst>
            <pc:docMk/>
            <pc:sldMk cId="2489830614" sldId="4073"/>
            <ac:cxnSpMk id="16" creationId="{D60EB899-F039-4B2A-A6B7-601A29EDA6CF}"/>
          </ac:cxnSpMkLst>
        </pc:cxnChg>
      </pc:sldChg>
      <pc:sldChg chg="addSp delSp modSp new mod addAnim delAnim modAnim">
        <pc:chgData name="Joan C Rowen" userId="3ee6f0ed-f7f8-4850-ac3c-ba532239f163" providerId="ADAL" clId="{F3C2FF7F-8523-4031-B8A3-9B984F3790CB}" dt="2021-05-19T05:38:59.883" v="8699" actId="14100"/>
        <pc:sldMkLst>
          <pc:docMk/>
          <pc:sldMk cId="4018615945" sldId="4074"/>
        </pc:sldMkLst>
        <pc:spChg chg="del">
          <ac:chgData name="Joan C Rowen" userId="3ee6f0ed-f7f8-4850-ac3c-ba532239f163" providerId="ADAL" clId="{F3C2FF7F-8523-4031-B8A3-9B984F3790CB}" dt="2021-05-19T05:16:08.600" v="8306" actId="478"/>
          <ac:spMkLst>
            <pc:docMk/>
            <pc:sldMk cId="4018615945" sldId="4074"/>
            <ac:spMk id="2" creationId="{52B8C23D-A4C6-4F23-9B9D-67DED41060B9}"/>
          </ac:spMkLst>
        </pc:spChg>
        <pc:spChg chg="del">
          <ac:chgData name="Joan C Rowen" userId="3ee6f0ed-f7f8-4850-ac3c-ba532239f163" providerId="ADAL" clId="{F3C2FF7F-8523-4031-B8A3-9B984F3790CB}" dt="2021-05-19T05:15:34.384" v="8298" actId="478"/>
          <ac:spMkLst>
            <pc:docMk/>
            <pc:sldMk cId="4018615945" sldId="4074"/>
            <ac:spMk id="3" creationId="{781A186E-FB3C-401B-B17A-3529D408A550}"/>
          </ac:spMkLst>
        </pc:spChg>
        <pc:spChg chg="del">
          <ac:chgData name="Joan C Rowen" userId="3ee6f0ed-f7f8-4850-ac3c-ba532239f163" providerId="ADAL" clId="{F3C2FF7F-8523-4031-B8A3-9B984F3790CB}" dt="2021-05-19T05:15:38.705" v="8299" actId="478"/>
          <ac:spMkLst>
            <pc:docMk/>
            <pc:sldMk cId="4018615945" sldId="4074"/>
            <ac:spMk id="4" creationId="{1419CFE9-2CE1-4563-A60D-9456FC385CBF}"/>
          </ac:spMkLst>
        </pc:spChg>
        <pc:spChg chg="del">
          <ac:chgData name="Joan C Rowen" userId="3ee6f0ed-f7f8-4850-ac3c-ba532239f163" providerId="ADAL" clId="{F3C2FF7F-8523-4031-B8A3-9B984F3790CB}" dt="2021-05-19T05:15:41.440" v="8300" actId="478"/>
          <ac:spMkLst>
            <pc:docMk/>
            <pc:sldMk cId="4018615945" sldId="4074"/>
            <ac:spMk id="5" creationId="{072ACA8B-8A88-4A00-8856-A09B41872FBE}"/>
          </ac:spMkLst>
        </pc:spChg>
        <pc:spChg chg="del">
          <ac:chgData name="Joan C Rowen" userId="3ee6f0ed-f7f8-4850-ac3c-ba532239f163" providerId="ADAL" clId="{F3C2FF7F-8523-4031-B8A3-9B984F3790CB}" dt="2021-05-19T05:15:44.328" v="8301" actId="478"/>
          <ac:spMkLst>
            <pc:docMk/>
            <pc:sldMk cId="4018615945" sldId="4074"/>
            <ac:spMk id="6" creationId="{4ED71063-EA9D-4075-B59D-57A9DA19C5DD}"/>
          </ac:spMkLst>
        </pc:spChg>
        <pc:spChg chg="add mod">
          <ac:chgData name="Joan C Rowen" userId="3ee6f0ed-f7f8-4850-ac3c-ba532239f163" providerId="ADAL" clId="{F3C2FF7F-8523-4031-B8A3-9B984F3790CB}" dt="2021-05-19T05:18:18.011" v="8321"/>
          <ac:spMkLst>
            <pc:docMk/>
            <pc:sldMk cId="4018615945" sldId="4074"/>
            <ac:spMk id="7" creationId="{2BAB9352-5C31-476E-816B-2DE8C81D8819}"/>
          </ac:spMkLst>
        </pc:spChg>
        <pc:spChg chg="add mod">
          <ac:chgData name="Joan C Rowen" userId="3ee6f0ed-f7f8-4850-ac3c-ba532239f163" providerId="ADAL" clId="{F3C2FF7F-8523-4031-B8A3-9B984F3790CB}" dt="2021-05-19T05:18:18.011" v="8321"/>
          <ac:spMkLst>
            <pc:docMk/>
            <pc:sldMk cId="4018615945" sldId="4074"/>
            <ac:spMk id="8" creationId="{5F9C6F20-AC74-4554-A1E6-F466B76A2264}"/>
          </ac:spMkLst>
        </pc:spChg>
        <pc:spChg chg="add mod">
          <ac:chgData name="Joan C Rowen" userId="3ee6f0ed-f7f8-4850-ac3c-ba532239f163" providerId="ADAL" clId="{F3C2FF7F-8523-4031-B8A3-9B984F3790CB}" dt="2021-05-19T05:18:18.011" v="8321"/>
          <ac:spMkLst>
            <pc:docMk/>
            <pc:sldMk cId="4018615945" sldId="4074"/>
            <ac:spMk id="9" creationId="{0317F72B-275C-4411-8997-FD8374697F4F}"/>
          </ac:spMkLst>
        </pc:spChg>
        <pc:spChg chg="add del mod">
          <ac:chgData name="Joan C Rowen" userId="3ee6f0ed-f7f8-4850-ac3c-ba532239f163" providerId="ADAL" clId="{F3C2FF7F-8523-4031-B8A3-9B984F3790CB}" dt="2021-05-19T05:19:17.539" v="8350" actId="478"/>
          <ac:spMkLst>
            <pc:docMk/>
            <pc:sldMk cId="4018615945" sldId="4074"/>
            <ac:spMk id="11" creationId="{04483149-3899-419A-B189-1085C6BBCF32}"/>
          </ac:spMkLst>
        </pc:spChg>
        <pc:spChg chg="add mod">
          <ac:chgData name="Joan C Rowen" userId="3ee6f0ed-f7f8-4850-ac3c-ba532239f163" providerId="ADAL" clId="{F3C2FF7F-8523-4031-B8A3-9B984F3790CB}" dt="2021-05-19T05:18:18.011" v="8321"/>
          <ac:spMkLst>
            <pc:docMk/>
            <pc:sldMk cId="4018615945" sldId="4074"/>
            <ac:spMk id="12" creationId="{EAD904A8-C05B-4BFA-A839-890705AEAF82}"/>
          </ac:spMkLst>
        </pc:spChg>
        <pc:spChg chg="del mod">
          <ac:chgData name="Joan C Rowen" userId="3ee6f0ed-f7f8-4850-ac3c-ba532239f163" providerId="ADAL" clId="{F3C2FF7F-8523-4031-B8A3-9B984F3790CB}" dt="2021-05-19T05:18:48.860" v="8329" actId="478"/>
          <ac:spMkLst>
            <pc:docMk/>
            <pc:sldMk cId="4018615945" sldId="4074"/>
            <ac:spMk id="14" creationId="{0AB17EBD-954B-44BA-BF7D-E2C9E9788A08}"/>
          </ac:spMkLst>
        </pc:spChg>
        <pc:spChg chg="del mod">
          <ac:chgData name="Joan C Rowen" userId="3ee6f0ed-f7f8-4850-ac3c-ba532239f163" providerId="ADAL" clId="{F3C2FF7F-8523-4031-B8A3-9B984F3790CB}" dt="2021-05-19T05:19:02.430" v="8344" actId="478"/>
          <ac:spMkLst>
            <pc:docMk/>
            <pc:sldMk cId="4018615945" sldId="4074"/>
            <ac:spMk id="15" creationId="{250640F5-6C57-4EDC-8378-9441A49F2DB8}"/>
          </ac:spMkLst>
        </pc:spChg>
        <pc:spChg chg="del mod">
          <ac:chgData name="Joan C Rowen" userId="3ee6f0ed-f7f8-4850-ac3c-ba532239f163" providerId="ADAL" clId="{F3C2FF7F-8523-4031-B8A3-9B984F3790CB}" dt="2021-05-19T05:19:01.388" v="8343" actId="478"/>
          <ac:spMkLst>
            <pc:docMk/>
            <pc:sldMk cId="4018615945" sldId="4074"/>
            <ac:spMk id="16" creationId="{BB41CA29-3F0C-4879-BE1A-8DF0613858BE}"/>
          </ac:spMkLst>
        </pc:spChg>
        <pc:spChg chg="del mod">
          <ac:chgData name="Joan C Rowen" userId="3ee6f0ed-f7f8-4850-ac3c-ba532239f163" providerId="ADAL" clId="{F3C2FF7F-8523-4031-B8A3-9B984F3790CB}" dt="2021-05-19T05:19:00.226" v="8342" actId="478"/>
          <ac:spMkLst>
            <pc:docMk/>
            <pc:sldMk cId="4018615945" sldId="4074"/>
            <ac:spMk id="17" creationId="{F9F7D050-63E6-41A8-968E-4C923AEDB549}"/>
          </ac:spMkLst>
        </pc:spChg>
        <pc:spChg chg="del mod">
          <ac:chgData name="Joan C Rowen" userId="3ee6f0ed-f7f8-4850-ac3c-ba532239f163" providerId="ADAL" clId="{F3C2FF7F-8523-4031-B8A3-9B984F3790CB}" dt="2021-05-19T05:18:59.362" v="8341" actId="478"/>
          <ac:spMkLst>
            <pc:docMk/>
            <pc:sldMk cId="4018615945" sldId="4074"/>
            <ac:spMk id="18" creationId="{D7B2999B-7737-4AB7-8EAC-6C9D141449EE}"/>
          </ac:spMkLst>
        </pc:spChg>
        <pc:spChg chg="del mod">
          <ac:chgData name="Joan C Rowen" userId="3ee6f0ed-f7f8-4850-ac3c-ba532239f163" providerId="ADAL" clId="{F3C2FF7F-8523-4031-B8A3-9B984F3790CB}" dt="2021-05-19T05:18:49.922" v="8330" actId="478"/>
          <ac:spMkLst>
            <pc:docMk/>
            <pc:sldMk cId="4018615945" sldId="4074"/>
            <ac:spMk id="19" creationId="{AE9849CC-822E-45C5-BD72-128E41B8E2F4}"/>
          </ac:spMkLst>
        </pc:spChg>
        <pc:spChg chg="del mod">
          <ac:chgData name="Joan C Rowen" userId="3ee6f0ed-f7f8-4850-ac3c-ba532239f163" providerId="ADAL" clId="{F3C2FF7F-8523-4031-B8A3-9B984F3790CB}" dt="2021-05-19T05:18:56.947" v="8338" actId="478"/>
          <ac:spMkLst>
            <pc:docMk/>
            <pc:sldMk cId="4018615945" sldId="4074"/>
            <ac:spMk id="20" creationId="{905D7FAF-8C6B-4690-B884-F97FCBF38D63}"/>
          </ac:spMkLst>
        </pc:spChg>
        <pc:spChg chg="del mod">
          <ac:chgData name="Joan C Rowen" userId="3ee6f0ed-f7f8-4850-ac3c-ba532239f163" providerId="ADAL" clId="{F3C2FF7F-8523-4031-B8A3-9B984F3790CB}" dt="2021-05-19T05:18:58.555" v="8340" actId="478"/>
          <ac:spMkLst>
            <pc:docMk/>
            <pc:sldMk cId="4018615945" sldId="4074"/>
            <ac:spMk id="21" creationId="{EF8E5369-5AF7-4EE3-A1E2-974FC40A2E4C}"/>
          </ac:spMkLst>
        </pc:spChg>
        <pc:spChg chg="del mod">
          <ac:chgData name="Joan C Rowen" userId="3ee6f0ed-f7f8-4850-ac3c-ba532239f163" providerId="ADAL" clId="{F3C2FF7F-8523-4031-B8A3-9B984F3790CB}" dt="2021-05-19T05:18:55.175" v="8336" actId="478"/>
          <ac:spMkLst>
            <pc:docMk/>
            <pc:sldMk cId="4018615945" sldId="4074"/>
            <ac:spMk id="22" creationId="{207259F9-70C6-41E7-8B28-F53CD46A134D}"/>
          </ac:spMkLst>
        </pc:spChg>
        <pc:spChg chg="del mod">
          <ac:chgData name="Joan C Rowen" userId="3ee6f0ed-f7f8-4850-ac3c-ba532239f163" providerId="ADAL" clId="{F3C2FF7F-8523-4031-B8A3-9B984F3790CB}" dt="2021-05-19T05:18:53.514" v="8334" actId="478"/>
          <ac:spMkLst>
            <pc:docMk/>
            <pc:sldMk cId="4018615945" sldId="4074"/>
            <ac:spMk id="23" creationId="{C6F9F4DB-51BD-4992-9842-8DD554F2C536}"/>
          </ac:spMkLst>
        </pc:spChg>
        <pc:spChg chg="del mod">
          <ac:chgData name="Joan C Rowen" userId="3ee6f0ed-f7f8-4850-ac3c-ba532239f163" providerId="ADAL" clId="{F3C2FF7F-8523-4031-B8A3-9B984F3790CB}" dt="2021-05-19T05:18:54.371" v="8335" actId="478"/>
          <ac:spMkLst>
            <pc:docMk/>
            <pc:sldMk cId="4018615945" sldId="4074"/>
            <ac:spMk id="24" creationId="{C436C370-CA9C-4F22-9381-079D3E4626CC}"/>
          </ac:spMkLst>
        </pc:spChg>
        <pc:spChg chg="del mod">
          <ac:chgData name="Joan C Rowen" userId="3ee6f0ed-f7f8-4850-ac3c-ba532239f163" providerId="ADAL" clId="{F3C2FF7F-8523-4031-B8A3-9B984F3790CB}" dt="2021-05-19T05:18:51.973" v="8332" actId="478"/>
          <ac:spMkLst>
            <pc:docMk/>
            <pc:sldMk cId="4018615945" sldId="4074"/>
            <ac:spMk id="25" creationId="{261F4BB9-9562-4AD1-94E4-F6E7793CD013}"/>
          </ac:spMkLst>
        </pc:spChg>
        <pc:spChg chg="del mod">
          <ac:chgData name="Joan C Rowen" userId="3ee6f0ed-f7f8-4850-ac3c-ba532239f163" providerId="ADAL" clId="{F3C2FF7F-8523-4031-B8A3-9B984F3790CB}" dt="2021-05-19T05:18:56.083" v="8337" actId="478"/>
          <ac:spMkLst>
            <pc:docMk/>
            <pc:sldMk cId="4018615945" sldId="4074"/>
            <ac:spMk id="26" creationId="{E9C27125-AB78-494A-AA3C-9E44D8B86513}"/>
          </ac:spMkLst>
        </pc:spChg>
        <pc:spChg chg="del mod">
          <ac:chgData name="Joan C Rowen" userId="3ee6f0ed-f7f8-4850-ac3c-ba532239f163" providerId="ADAL" clId="{F3C2FF7F-8523-4031-B8A3-9B984F3790CB}" dt="2021-05-19T05:18:57.775" v="8339" actId="478"/>
          <ac:spMkLst>
            <pc:docMk/>
            <pc:sldMk cId="4018615945" sldId="4074"/>
            <ac:spMk id="27" creationId="{901DD788-9238-4F53-9B5F-6038571F1E5D}"/>
          </ac:spMkLst>
        </pc:spChg>
        <pc:spChg chg="del mod">
          <ac:chgData name="Joan C Rowen" userId="3ee6f0ed-f7f8-4850-ac3c-ba532239f163" providerId="ADAL" clId="{F3C2FF7F-8523-4031-B8A3-9B984F3790CB}" dt="2021-05-19T05:18:50.947" v="8331" actId="478"/>
          <ac:spMkLst>
            <pc:docMk/>
            <pc:sldMk cId="4018615945" sldId="4074"/>
            <ac:spMk id="28" creationId="{F34B4FD7-521F-4F61-AE4C-0DB2DCBE35FF}"/>
          </ac:spMkLst>
        </pc:spChg>
        <pc:spChg chg="del mod">
          <ac:chgData name="Joan C Rowen" userId="3ee6f0ed-f7f8-4850-ac3c-ba532239f163" providerId="ADAL" clId="{F3C2FF7F-8523-4031-B8A3-9B984F3790CB}" dt="2021-05-19T05:19:49.067" v="8356" actId="478"/>
          <ac:spMkLst>
            <pc:docMk/>
            <pc:sldMk cId="4018615945" sldId="4074"/>
            <ac:spMk id="29" creationId="{0ED84727-3079-4FC5-A942-9723E421B1CD}"/>
          </ac:spMkLst>
        </pc:spChg>
        <pc:spChg chg="del mod">
          <ac:chgData name="Joan C Rowen" userId="3ee6f0ed-f7f8-4850-ac3c-ba532239f163" providerId="ADAL" clId="{F3C2FF7F-8523-4031-B8A3-9B984F3790CB}" dt="2021-05-19T05:18:52.725" v="8333" actId="478"/>
          <ac:spMkLst>
            <pc:docMk/>
            <pc:sldMk cId="4018615945" sldId="4074"/>
            <ac:spMk id="30" creationId="{1D244231-850D-48B3-A694-63BFF4751ED0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31" creationId="{9566B340-50BE-4509-9674-968EAEB325CE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32" creationId="{41672E51-1205-4DDB-AB8B-7273FA27CF03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33" creationId="{5A807F43-59CC-40E1-BCBE-3E67A9C70576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34" creationId="{A58F7E7B-2C25-4FCB-9E37-3FDC1FEE2EEB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35" creationId="{CBA0A5F3-E316-4CB9-82B2-E01768786953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36" creationId="{13ADF80D-9308-46B4-ACA0-565537C6BC28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37" creationId="{853729E1-AFE5-4B3F-B2BA-784A638C4E7F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38" creationId="{07873CE5-4200-4DA0-AB5E-B38F1BCA6286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39" creationId="{D1FE3B11-9FA7-430A-A337-0BAFFA2FD345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40" creationId="{F77572FA-93C3-4526-9897-EA5848909D9B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41" creationId="{58BBA55A-9CAA-49E9-978B-B1F63DE5B11A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42" creationId="{B20E8EDA-D094-4A91-A323-32207F227A48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43" creationId="{5147EA7A-0A9D-4263-9C70-B7AC003A2AD6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44" creationId="{F547E743-FD57-4BDC-B147-B8B04567D63E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45" creationId="{85BC0B64-2171-4E3D-AECD-B463888C35CB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46" creationId="{01B75758-6223-416D-B2BF-95E1DEEEFB31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47" creationId="{F23988C6-3D90-48E6-B255-BC208D9D46FB}"/>
          </ac:spMkLst>
        </pc:spChg>
        <pc:spChg chg="mod topLvl">
          <ac:chgData name="Joan C Rowen" userId="3ee6f0ed-f7f8-4850-ac3c-ba532239f163" providerId="ADAL" clId="{F3C2FF7F-8523-4031-B8A3-9B984F3790CB}" dt="2021-05-19T05:38:14.009" v="8689" actId="164"/>
          <ac:spMkLst>
            <pc:docMk/>
            <pc:sldMk cId="4018615945" sldId="4074"/>
            <ac:spMk id="48" creationId="{87E97148-1A89-4A2A-AE17-67D2B161407A}"/>
          </ac:spMkLst>
        </pc:spChg>
        <pc:spChg chg="mod topLvl">
          <ac:chgData name="Joan C Rowen" userId="3ee6f0ed-f7f8-4850-ac3c-ba532239f163" providerId="ADAL" clId="{F3C2FF7F-8523-4031-B8A3-9B984F3790CB}" dt="2021-05-19T05:27:40.681" v="8661" actId="165"/>
          <ac:spMkLst>
            <pc:docMk/>
            <pc:sldMk cId="4018615945" sldId="4074"/>
            <ac:spMk id="49" creationId="{E7B3955A-9778-4D42-A9AB-CF2EBB0DFA33}"/>
          </ac:spMkLst>
        </pc:spChg>
        <pc:spChg chg="del mod">
          <ac:chgData name="Joan C Rowen" userId="3ee6f0ed-f7f8-4850-ac3c-ba532239f163" providerId="ADAL" clId="{F3C2FF7F-8523-4031-B8A3-9B984F3790CB}" dt="2021-05-19T05:19:13.882" v="8348" actId="478"/>
          <ac:spMkLst>
            <pc:docMk/>
            <pc:sldMk cId="4018615945" sldId="4074"/>
            <ac:spMk id="50" creationId="{FB175775-BCE9-4A33-8AF6-50F773A09282}"/>
          </ac:spMkLst>
        </pc:spChg>
        <pc:spChg chg="del mod">
          <ac:chgData name="Joan C Rowen" userId="3ee6f0ed-f7f8-4850-ac3c-ba532239f163" providerId="ADAL" clId="{F3C2FF7F-8523-4031-B8A3-9B984F3790CB}" dt="2021-05-19T05:19:20.306" v="8351" actId="478"/>
          <ac:spMkLst>
            <pc:docMk/>
            <pc:sldMk cId="4018615945" sldId="4074"/>
            <ac:spMk id="51" creationId="{19FC391F-E349-41C2-AAB1-C5ABFD4045C8}"/>
          </ac:spMkLst>
        </pc:spChg>
        <pc:spChg chg="del mod">
          <ac:chgData name="Joan C Rowen" userId="3ee6f0ed-f7f8-4850-ac3c-ba532239f163" providerId="ADAL" clId="{F3C2FF7F-8523-4031-B8A3-9B984F3790CB}" dt="2021-05-19T05:19:08.217" v="8347" actId="478"/>
          <ac:spMkLst>
            <pc:docMk/>
            <pc:sldMk cId="4018615945" sldId="4074"/>
            <ac:spMk id="52" creationId="{4A46A921-38C6-4152-B7B9-A057D4C21646}"/>
          </ac:spMkLst>
        </pc:spChg>
        <pc:spChg chg="del mod">
          <ac:chgData name="Joan C Rowen" userId="3ee6f0ed-f7f8-4850-ac3c-ba532239f163" providerId="ADAL" clId="{F3C2FF7F-8523-4031-B8A3-9B984F3790CB}" dt="2021-05-19T05:19:21.713" v="8352" actId="478"/>
          <ac:spMkLst>
            <pc:docMk/>
            <pc:sldMk cId="4018615945" sldId="4074"/>
            <ac:spMk id="53" creationId="{2C559CB7-1895-4EA2-A0DF-445D5C1E5E3D}"/>
          </ac:spMkLst>
        </pc:spChg>
        <pc:spChg chg="add mod">
          <ac:chgData name="Joan C Rowen" userId="3ee6f0ed-f7f8-4850-ac3c-ba532239f163" providerId="ADAL" clId="{F3C2FF7F-8523-4031-B8A3-9B984F3790CB}" dt="2021-05-19T05:22:44.572" v="8383" actId="688"/>
          <ac:spMkLst>
            <pc:docMk/>
            <pc:sldMk cId="4018615945" sldId="4074"/>
            <ac:spMk id="54" creationId="{949B52B3-DE3B-425E-B40D-502E56F68FD6}"/>
          </ac:spMkLst>
        </pc:spChg>
        <pc:spChg chg="add mod">
          <ac:chgData name="Joan C Rowen" userId="3ee6f0ed-f7f8-4850-ac3c-ba532239f163" providerId="ADAL" clId="{F3C2FF7F-8523-4031-B8A3-9B984F3790CB}" dt="2021-05-19T05:33:06.907" v="8673" actId="1076"/>
          <ac:spMkLst>
            <pc:docMk/>
            <pc:sldMk cId="4018615945" sldId="4074"/>
            <ac:spMk id="56" creationId="{F82354D4-5DB6-4E82-9893-DEEC3D72CD02}"/>
          </ac:spMkLst>
        </pc:spChg>
        <pc:spChg chg="add del mod">
          <ac:chgData name="Joan C Rowen" userId="3ee6f0ed-f7f8-4850-ac3c-ba532239f163" providerId="ADAL" clId="{F3C2FF7F-8523-4031-B8A3-9B984F3790CB}" dt="2021-05-19T05:20:59.358" v="8364" actId="478"/>
          <ac:spMkLst>
            <pc:docMk/>
            <pc:sldMk cId="4018615945" sldId="4074"/>
            <ac:spMk id="67" creationId="{EAB66484-47F2-4188-BD24-0FF94499151C}"/>
          </ac:spMkLst>
        </pc:spChg>
        <pc:spChg chg="add mod">
          <ac:chgData name="Joan C Rowen" userId="3ee6f0ed-f7f8-4850-ac3c-ba532239f163" providerId="ADAL" clId="{F3C2FF7F-8523-4031-B8A3-9B984F3790CB}" dt="2021-05-19T05:23:06.358" v="8387" actId="1076"/>
          <ac:spMkLst>
            <pc:docMk/>
            <pc:sldMk cId="4018615945" sldId="4074"/>
            <ac:spMk id="70" creationId="{2BFCA28D-8DF7-4794-8E27-66DBF85829AF}"/>
          </ac:spMkLst>
        </pc:spChg>
        <pc:spChg chg="add mod">
          <ac:chgData name="Joan C Rowen" userId="3ee6f0ed-f7f8-4850-ac3c-ba532239f163" providerId="ADAL" clId="{F3C2FF7F-8523-4031-B8A3-9B984F3790CB}" dt="2021-05-19T05:23:11.381" v="8389" actId="1076"/>
          <ac:spMkLst>
            <pc:docMk/>
            <pc:sldMk cId="4018615945" sldId="4074"/>
            <ac:spMk id="71" creationId="{2E41CB00-ECCF-485D-B52C-6ED3ABD3B4D7}"/>
          </ac:spMkLst>
        </pc:spChg>
        <pc:spChg chg="add mod">
          <ac:chgData name="Joan C Rowen" userId="3ee6f0ed-f7f8-4850-ac3c-ba532239f163" providerId="ADAL" clId="{F3C2FF7F-8523-4031-B8A3-9B984F3790CB}" dt="2021-05-19T05:23:15.998" v="8391" actId="1076"/>
          <ac:spMkLst>
            <pc:docMk/>
            <pc:sldMk cId="4018615945" sldId="4074"/>
            <ac:spMk id="72" creationId="{6788BDC3-A184-4ADE-9E2C-DAAF9068F63E}"/>
          </ac:spMkLst>
        </pc:spChg>
        <pc:spChg chg="add mod">
          <ac:chgData name="Joan C Rowen" userId="3ee6f0ed-f7f8-4850-ac3c-ba532239f163" providerId="ADAL" clId="{F3C2FF7F-8523-4031-B8A3-9B984F3790CB}" dt="2021-05-19T05:23:21.134" v="8393" actId="1076"/>
          <ac:spMkLst>
            <pc:docMk/>
            <pc:sldMk cId="4018615945" sldId="4074"/>
            <ac:spMk id="73" creationId="{75A9F91B-50C3-4DB8-B24A-FBCDB0012704}"/>
          </ac:spMkLst>
        </pc:spChg>
        <pc:spChg chg="add mod">
          <ac:chgData name="Joan C Rowen" userId="3ee6f0ed-f7f8-4850-ac3c-ba532239f163" providerId="ADAL" clId="{F3C2FF7F-8523-4031-B8A3-9B984F3790CB}" dt="2021-05-19T05:24:48.800" v="8489" actId="20577"/>
          <ac:spMkLst>
            <pc:docMk/>
            <pc:sldMk cId="4018615945" sldId="4074"/>
            <ac:spMk id="75" creationId="{B7E1FDC7-8B77-41A6-96F3-07A8B198018F}"/>
          </ac:spMkLst>
        </pc:spChg>
        <pc:spChg chg="add mod">
          <ac:chgData name="Joan C Rowen" userId="3ee6f0ed-f7f8-4850-ac3c-ba532239f163" providerId="ADAL" clId="{F3C2FF7F-8523-4031-B8A3-9B984F3790CB}" dt="2021-05-19T05:25:16.208" v="8521" actId="20577"/>
          <ac:spMkLst>
            <pc:docMk/>
            <pc:sldMk cId="4018615945" sldId="4074"/>
            <ac:spMk id="76" creationId="{30F1A208-BC9F-4C15-87D6-EA1D7280C3A6}"/>
          </ac:spMkLst>
        </pc:spChg>
        <pc:spChg chg="add mod">
          <ac:chgData name="Joan C Rowen" userId="3ee6f0ed-f7f8-4850-ac3c-ba532239f163" providerId="ADAL" clId="{F3C2FF7F-8523-4031-B8A3-9B984F3790CB}" dt="2021-05-19T05:25:57.048" v="8590" actId="20577"/>
          <ac:spMkLst>
            <pc:docMk/>
            <pc:sldMk cId="4018615945" sldId="4074"/>
            <ac:spMk id="77" creationId="{4057D1E2-FB2B-414A-A464-2F7DDDD2F612}"/>
          </ac:spMkLst>
        </pc:spChg>
        <pc:spChg chg="add mod">
          <ac:chgData name="Joan C Rowen" userId="3ee6f0ed-f7f8-4850-ac3c-ba532239f163" providerId="ADAL" clId="{F3C2FF7F-8523-4031-B8A3-9B984F3790CB}" dt="2021-05-19T05:26:28.104" v="8642" actId="20577"/>
          <ac:spMkLst>
            <pc:docMk/>
            <pc:sldMk cId="4018615945" sldId="4074"/>
            <ac:spMk id="78" creationId="{1E822ED0-FAFB-400B-9346-9E953C852129}"/>
          </ac:spMkLst>
        </pc:spChg>
        <pc:spChg chg="add mod">
          <ac:chgData name="Joan C Rowen" userId="3ee6f0ed-f7f8-4850-ac3c-ba532239f163" providerId="ADAL" clId="{F3C2FF7F-8523-4031-B8A3-9B984F3790CB}" dt="2021-05-19T05:38:59.883" v="8699" actId="14100"/>
          <ac:spMkLst>
            <pc:docMk/>
            <pc:sldMk cId="4018615945" sldId="4074"/>
            <ac:spMk id="79" creationId="{E4402DD3-B70E-462F-BF93-FB87731D6C75}"/>
          </ac:spMkLst>
        </pc:spChg>
        <pc:spChg chg="add del mod">
          <ac:chgData name="Joan C Rowen" userId="3ee6f0ed-f7f8-4850-ac3c-ba532239f163" providerId="ADAL" clId="{F3C2FF7F-8523-4031-B8A3-9B984F3790CB}" dt="2021-05-19T05:36:18.719" v="8686"/>
          <ac:spMkLst>
            <pc:docMk/>
            <pc:sldMk cId="4018615945" sldId="4074"/>
            <ac:spMk id="81" creationId="{6486919B-F5AE-4128-96E1-D23C36686750}"/>
          </ac:spMkLst>
        </pc:spChg>
        <pc:spChg chg="add mod">
          <ac:chgData name="Joan C Rowen" userId="3ee6f0ed-f7f8-4850-ac3c-ba532239f163" providerId="ADAL" clId="{F3C2FF7F-8523-4031-B8A3-9B984F3790CB}" dt="2021-05-19T05:33:17.260" v="8675" actId="1076"/>
          <ac:spMkLst>
            <pc:docMk/>
            <pc:sldMk cId="4018615945" sldId="4074"/>
            <ac:spMk id="83" creationId="{7949FAFA-AF4D-4E21-A45D-8A8CE951C291}"/>
          </ac:spMkLst>
        </pc:spChg>
        <pc:spChg chg="add mod">
          <ac:chgData name="Joan C Rowen" userId="3ee6f0ed-f7f8-4850-ac3c-ba532239f163" providerId="ADAL" clId="{F3C2FF7F-8523-4031-B8A3-9B984F3790CB}" dt="2021-05-19T05:34:47.567" v="8683" actId="113"/>
          <ac:spMkLst>
            <pc:docMk/>
            <pc:sldMk cId="4018615945" sldId="4074"/>
            <ac:spMk id="84" creationId="{CBC4EF48-8BD2-4CA9-A0F8-6E1048CAD6F3}"/>
          </ac:spMkLst>
        </pc:spChg>
        <pc:grpChg chg="mod">
          <ac:chgData name="Joan C Rowen" userId="3ee6f0ed-f7f8-4850-ac3c-ba532239f163" providerId="ADAL" clId="{F3C2FF7F-8523-4031-B8A3-9B984F3790CB}" dt="2021-05-19T05:18:18.011" v="8321"/>
          <ac:grpSpMkLst>
            <pc:docMk/>
            <pc:sldMk cId="4018615945" sldId="4074"/>
            <ac:grpSpMk id="1" creationId="{00000000-0000-0000-0000-000000000000}"/>
          </ac:grpSpMkLst>
        </pc:grpChg>
        <pc:grpChg chg="add del mod">
          <ac:chgData name="Joan C Rowen" userId="3ee6f0ed-f7f8-4850-ac3c-ba532239f163" providerId="ADAL" clId="{F3C2FF7F-8523-4031-B8A3-9B984F3790CB}" dt="2021-05-19T05:27:40.681" v="8661" actId="165"/>
          <ac:grpSpMkLst>
            <pc:docMk/>
            <pc:sldMk cId="4018615945" sldId="4074"/>
            <ac:grpSpMk id="13" creationId="{95A6FF4E-C8B7-4141-9F24-EA81D42FA842}"/>
          </ac:grpSpMkLst>
        </pc:grpChg>
        <pc:grpChg chg="add mod">
          <ac:chgData name="Joan C Rowen" userId="3ee6f0ed-f7f8-4850-ac3c-ba532239f163" providerId="ADAL" clId="{F3C2FF7F-8523-4031-B8A3-9B984F3790CB}" dt="2021-05-19T05:38:14.009" v="8689" actId="164"/>
          <ac:grpSpMkLst>
            <pc:docMk/>
            <pc:sldMk cId="4018615945" sldId="4074"/>
            <ac:grpSpMk id="57" creationId="{0F17BD8A-070A-4F95-8B21-2D565F574593}"/>
          </ac:grpSpMkLst>
        </pc:grpChg>
        <pc:picChg chg="add mod">
          <ac:chgData name="Joan C Rowen" userId="3ee6f0ed-f7f8-4850-ac3c-ba532239f163" providerId="ADAL" clId="{F3C2FF7F-8523-4031-B8A3-9B984F3790CB}" dt="2021-05-19T05:18:18.011" v="8321"/>
          <ac:picMkLst>
            <pc:docMk/>
            <pc:sldMk cId="4018615945" sldId="4074"/>
            <ac:picMk id="10" creationId="{765A7DA7-770D-4BC2-90C3-2A78EA695A7C}"/>
          </ac:picMkLst>
        </pc:picChg>
        <pc:picChg chg="add mod">
          <ac:chgData name="Joan C Rowen" userId="3ee6f0ed-f7f8-4850-ac3c-ba532239f163" providerId="ADAL" clId="{F3C2FF7F-8523-4031-B8A3-9B984F3790CB}" dt="2021-05-19T05:22:48.748" v="8384" actId="1076"/>
          <ac:picMkLst>
            <pc:docMk/>
            <pc:sldMk cId="4018615945" sldId="4074"/>
            <ac:picMk id="66" creationId="{9807F6A6-67D3-4A8B-B11B-A669B0030B66}"/>
          </ac:picMkLst>
        </pc:picChg>
        <pc:picChg chg="add del mod">
          <ac:chgData name="Joan C Rowen" userId="3ee6f0ed-f7f8-4850-ac3c-ba532239f163" providerId="ADAL" clId="{F3C2FF7F-8523-4031-B8A3-9B984F3790CB}" dt="2021-05-19T05:22:54.095" v="8385" actId="478"/>
          <ac:picMkLst>
            <pc:docMk/>
            <pc:sldMk cId="4018615945" sldId="4074"/>
            <ac:picMk id="68" creationId="{0EA25401-732B-46AF-B1D4-BCCB45903C49}"/>
          </ac:picMkLst>
        </pc:picChg>
        <pc:picChg chg="add del mod">
          <ac:chgData name="Joan C Rowen" userId="3ee6f0ed-f7f8-4850-ac3c-ba532239f163" providerId="ADAL" clId="{F3C2FF7F-8523-4031-B8A3-9B984F3790CB}" dt="2021-05-19T05:23:54.054" v="8396" actId="478"/>
          <ac:picMkLst>
            <pc:docMk/>
            <pc:sldMk cId="4018615945" sldId="4074"/>
            <ac:picMk id="74" creationId="{6CA3FBD3-3D60-4043-A4B9-7839DE86648B}"/>
          </ac:picMkLst>
        </pc:picChg>
        <pc:picChg chg="del mod">
          <ac:chgData name="Joan C Rowen" userId="3ee6f0ed-f7f8-4850-ac3c-ba532239f163" providerId="ADAL" clId="{F3C2FF7F-8523-4031-B8A3-9B984F3790CB}" dt="2021-05-19T05:18:26.081" v="8323" actId="478"/>
          <ac:picMkLst>
            <pc:docMk/>
            <pc:sldMk cId="4018615945" sldId="4074"/>
            <ac:picMk id="4099" creationId="{C54DAC6E-1302-441B-ABF7-F25FAAEE54EC}"/>
          </ac:picMkLst>
        </pc:picChg>
        <pc:picChg chg="del mod">
          <ac:chgData name="Joan C Rowen" userId="3ee6f0ed-f7f8-4850-ac3c-ba532239f163" providerId="ADAL" clId="{F3C2FF7F-8523-4031-B8A3-9B984F3790CB}" dt="2021-05-19T05:19:45.936" v="8355" actId="478"/>
          <ac:picMkLst>
            <pc:docMk/>
            <pc:sldMk cId="4018615945" sldId="4074"/>
            <ac:picMk id="4100" creationId="{CE230AD8-D563-482B-A6CD-E8FC2CF7FA6F}"/>
          </ac:picMkLst>
        </pc:picChg>
        <pc:picChg chg="del mod">
          <ac:chgData name="Joan C Rowen" userId="3ee6f0ed-f7f8-4850-ac3c-ba532239f163" providerId="ADAL" clId="{F3C2FF7F-8523-4031-B8A3-9B984F3790CB}" dt="2021-05-19T05:18:24.961" v="8322" actId="478"/>
          <ac:picMkLst>
            <pc:docMk/>
            <pc:sldMk cId="4018615945" sldId="4074"/>
            <ac:picMk id="4101" creationId="{FB54E126-E348-48BC-B7E6-509A8F4F50CC}"/>
          </ac:picMkLst>
        </pc:picChg>
        <pc:picChg chg="del mod">
          <ac:chgData name="Joan C Rowen" userId="3ee6f0ed-f7f8-4850-ac3c-ba532239f163" providerId="ADAL" clId="{F3C2FF7F-8523-4031-B8A3-9B984F3790CB}" dt="2021-05-19T05:19:50.241" v="8357" actId="478"/>
          <ac:picMkLst>
            <pc:docMk/>
            <pc:sldMk cId="4018615945" sldId="4074"/>
            <ac:picMk id="4102" creationId="{01284328-7AFE-410F-8A96-6C9772D0918B}"/>
          </ac:picMkLst>
        </pc:picChg>
        <pc:picChg chg="del mod">
          <ac:chgData name="Joan C Rowen" userId="3ee6f0ed-f7f8-4850-ac3c-ba532239f163" providerId="ADAL" clId="{F3C2FF7F-8523-4031-B8A3-9B984F3790CB}" dt="2021-05-19T05:19:03.723" v="8345" actId="478"/>
          <ac:picMkLst>
            <pc:docMk/>
            <pc:sldMk cId="4018615945" sldId="4074"/>
            <ac:picMk id="4109" creationId="{276D6CA0-C080-4E63-BCD8-3F5063115C48}"/>
          </ac:picMkLst>
        </pc:picChg>
        <pc:picChg chg="del mod">
          <ac:chgData name="Joan C Rowen" userId="3ee6f0ed-f7f8-4850-ac3c-ba532239f163" providerId="ADAL" clId="{F3C2FF7F-8523-4031-B8A3-9B984F3790CB}" dt="2021-05-19T05:18:47.938" v="8328" actId="478"/>
          <ac:picMkLst>
            <pc:docMk/>
            <pc:sldMk cId="4018615945" sldId="4074"/>
            <ac:picMk id="4120" creationId="{42C4BA4A-9C74-456D-9A48-DFE20D66610C}"/>
          </ac:picMkLst>
        </pc:picChg>
        <pc:picChg chg="mod topLvl">
          <ac:chgData name="Joan C Rowen" userId="3ee6f0ed-f7f8-4850-ac3c-ba532239f163" providerId="ADAL" clId="{F3C2FF7F-8523-4031-B8A3-9B984F3790CB}" dt="2021-05-19T05:38:14.009" v="8689" actId="164"/>
          <ac:picMkLst>
            <pc:docMk/>
            <pc:sldMk cId="4018615945" sldId="4074"/>
            <ac:picMk id="4124" creationId="{59818396-5BBF-484A-9787-24D128A8C83F}"/>
          </ac:picMkLst>
        </pc:picChg>
        <pc:picChg chg="mod topLvl">
          <ac:chgData name="Joan C Rowen" userId="3ee6f0ed-f7f8-4850-ac3c-ba532239f163" providerId="ADAL" clId="{F3C2FF7F-8523-4031-B8A3-9B984F3790CB}" dt="2021-05-19T05:27:40.681" v="8661" actId="165"/>
          <ac:picMkLst>
            <pc:docMk/>
            <pc:sldMk cId="4018615945" sldId="4074"/>
            <ac:picMk id="4129" creationId="{7429717E-1161-4C49-B2E6-0AA16FB702A7}"/>
          </ac:picMkLst>
        </pc:picChg>
        <pc:picChg chg="mod topLvl">
          <ac:chgData name="Joan C Rowen" userId="3ee6f0ed-f7f8-4850-ac3c-ba532239f163" providerId="ADAL" clId="{F3C2FF7F-8523-4031-B8A3-9B984F3790CB}" dt="2021-05-19T05:38:14.009" v="8689" actId="164"/>
          <ac:picMkLst>
            <pc:docMk/>
            <pc:sldMk cId="4018615945" sldId="4074"/>
            <ac:picMk id="4134" creationId="{5815FFB4-3987-441E-9912-DC4C97273057}"/>
          </ac:picMkLst>
        </pc:picChg>
        <pc:picChg chg="mod topLvl">
          <ac:chgData name="Joan C Rowen" userId="3ee6f0ed-f7f8-4850-ac3c-ba532239f163" providerId="ADAL" clId="{F3C2FF7F-8523-4031-B8A3-9B984F3790CB}" dt="2021-05-19T05:38:14.009" v="8689" actId="164"/>
          <ac:picMkLst>
            <pc:docMk/>
            <pc:sldMk cId="4018615945" sldId="4074"/>
            <ac:picMk id="4139" creationId="{ACCC7F6B-159A-47D5-BF81-8FA78908382D}"/>
          </ac:picMkLst>
        </pc:picChg>
        <pc:picChg chg="mod topLvl">
          <ac:chgData name="Joan C Rowen" userId="3ee6f0ed-f7f8-4850-ac3c-ba532239f163" providerId="ADAL" clId="{F3C2FF7F-8523-4031-B8A3-9B984F3790CB}" dt="2021-05-19T05:27:40.681" v="8661" actId="165"/>
          <ac:picMkLst>
            <pc:docMk/>
            <pc:sldMk cId="4018615945" sldId="4074"/>
            <ac:picMk id="4144" creationId="{C4556E80-306E-451F-AA87-DEAEAE9E7B01}"/>
          </ac:picMkLst>
        </pc:picChg>
        <pc:picChg chg="del mod">
          <ac:chgData name="Joan C Rowen" userId="3ee6f0ed-f7f8-4850-ac3c-ba532239f163" providerId="ADAL" clId="{F3C2FF7F-8523-4031-B8A3-9B984F3790CB}" dt="2021-05-19T05:19:06.081" v="8346" actId="478"/>
          <ac:picMkLst>
            <pc:docMk/>
            <pc:sldMk cId="4018615945" sldId="4074"/>
            <ac:picMk id="4150" creationId="{4CD97C69-06C2-4C72-A502-2ADCA0CDCAD8}"/>
          </ac:picMkLst>
        </pc:picChg>
      </pc:sldChg>
      <pc:sldChg chg="addSp modSp new mod">
        <pc:chgData name="Joan C Rowen" userId="3ee6f0ed-f7f8-4850-ac3c-ba532239f163" providerId="ADAL" clId="{F3C2FF7F-8523-4031-B8A3-9B984F3790CB}" dt="2021-05-19T06:31:48.373" v="10167" actId="1076"/>
        <pc:sldMkLst>
          <pc:docMk/>
          <pc:sldMk cId="60827769" sldId="4075"/>
        </pc:sldMkLst>
        <pc:spChg chg="mod">
          <ac:chgData name="Joan C Rowen" userId="3ee6f0ed-f7f8-4850-ac3c-ba532239f163" providerId="ADAL" clId="{F3C2FF7F-8523-4031-B8A3-9B984F3790CB}" dt="2021-05-19T06:26:04.772" v="10117" actId="113"/>
          <ac:spMkLst>
            <pc:docMk/>
            <pc:sldMk cId="60827769" sldId="4075"/>
            <ac:spMk id="2" creationId="{EE901EE2-B7D3-48FF-A976-B03A71D180E4}"/>
          </ac:spMkLst>
        </pc:spChg>
        <pc:picChg chg="add mod ord modCrop">
          <ac:chgData name="Joan C Rowen" userId="3ee6f0ed-f7f8-4850-ac3c-ba532239f163" providerId="ADAL" clId="{F3C2FF7F-8523-4031-B8A3-9B984F3790CB}" dt="2021-05-19T06:31:31.598" v="10159" actId="1076"/>
          <ac:picMkLst>
            <pc:docMk/>
            <pc:sldMk cId="60827769" sldId="4075"/>
            <ac:picMk id="4" creationId="{FCDAD070-604F-47EB-94F9-ED65BA4E061D}"/>
          </ac:picMkLst>
        </pc:picChg>
        <pc:picChg chg="add mod">
          <ac:chgData name="Joan C Rowen" userId="3ee6f0ed-f7f8-4850-ac3c-ba532239f163" providerId="ADAL" clId="{F3C2FF7F-8523-4031-B8A3-9B984F3790CB}" dt="2021-05-19T06:31:39.918" v="10163" actId="1076"/>
          <ac:picMkLst>
            <pc:docMk/>
            <pc:sldMk cId="60827769" sldId="4075"/>
            <ac:picMk id="5" creationId="{C32679E8-F3A8-465D-BE81-9D6FD279CF35}"/>
          </ac:picMkLst>
        </pc:picChg>
        <pc:picChg chg="add mod">
          <ac:chgData name="Joan C Rowen" userId="3ee6f0ed-f7f8-4850-ac3c-ba532239f163" providerId="ADAL" clId="{F3C2FF7F-8523-4031-B8A3-9B984F3790CB}" dt="2021-05-19T06:29:18.526" v="10144" actId="14100"/>
          <ac:picMkLst>
            <pc:docMk/>
            <pc:sldMk cId="60827769" sldId="4075"/>
            <ac:picMk id="7" creationId="{1BFA5B9F-77E6-448F-B15E-5E676CC61BE7}"/>
          </ac:picMkLst>
        </pc:picChg>
        <pc:picChg chg="add mod">
          <ac:chgData name="Joan C Rowen" userId="3ee6f0ed-f7f8-4850-ac3c-ba532239f163" providerId="ADAL" clId="{F3C2FF7F-8523-4031-B8A3-9B984F3790CB}" dt="2021-05-19T06:31:26.941" v="10158" actId="1076"/>
          <ac:picMkLst>
            <pc:docMk/>
            <pc:sldMk cId="60827769" sldId="4075"/>
            <ac:picMk id="5122" creationId="{AC67E6C1-4CF0-420F-AD9A-CAF8AA033CD3}"/>
          </ac:picMkLst>
        </pc:picChg>
        <pc:picChg chg="add mod">
          <ac:chgData name="Joan C Rowen" userId="3ee6f0ed-f7f8-4850-ac3c-ba532239f163" providerId="ADAL" clId="{F3C2FF7F-8523-4031-B8A3-9B984F3790CB}" dt="2021-05-19T06:31:48.373" v="10167" actId="1076"/>
          <ac:picMkLst>
            <pc:docMk/>
            <pc:sldMk cId="60827769" sldId="4075"/>
            <ac:picMk id="5124" creationId="{B87D26E7-C1B6-4472-84EA-8CFFE90555BF}"/>
          </ac:picMkLst>
        </pc:picChg>
      </pc:sldChg>
      <pc:sldChg chg="modSp new del mod">
        <pc:chgData name="Joan C Rowen" userId="3ee6f0ed-f7f8-4850-ac3c-ba532239f163" providerId="ADAL" clId="{F3C2FF7F-8523-4031-B8A3-9B984F3790CB}" dt="2021-05-19T23:33:09.305" v="10261" actId="47"/>
        <pc:sldMkLst>
          <pc:docMk/>
          <pc:sldMk cId="2391993672" sldId="4076"/>
        </pc:sldMkLst>
        <pc:spChg chg="mod">
          <ac:chgData name="Joan C Rowen" userId="3ee6f0ed-f7f8-4850-ac3c-ba532239f163" providerId="ADAL" clId="{F3C2FF7F-8523-4031-B8A3-9B984F3790CB}" dt="2021-05-19T23:33:06.502" v="10260" actId="27636"/>
          <ac:spMkLst>
            <pc:docMk/>
            <pc:sldMk cId="2391993672" sldId="4076"/>
            <ac:spMk id="2" creationId="{D46C2A3A-3B12-4E4C-A389-E3EF9BCD6C07}"/>
          </ac:spMkLst>
        </pc:spChg>
      </pc:sldChg>
      <pc:sldChg chg="new del">
        <pc:chgData name="Joan C Rowen" userId="3ee6f0ed-f7f8-4850-ac3c-ba532239f163" providerId="ADAL" clId="{F3C2FF7F-8523-4031-B8A3-9B984F3790CB}" dt="2021-05-20T00:34:12.446" v="10408" actId="47"/>
        <pc:sldMkLst>
          <pc:docMk/>
          <pc:sldMk cId="3365207456" sldId="4078"/>
        </pc:sldMkLst>
      </pc:sldChg>
      <pc:sldMasterChg chg="delSldLayout">
        <pc:chgData name="Joan C Rowen" userId="3ee6f0ed-f7f8-4850-ac3c-ba532239f163" providerId="ADAL" clId="{F3C2FF7F-8523-4031-B8A3-9B984F3790CB}" dt="2021-05-18T13:49:57.148" v="1732" actId="47"/>
        <pc:sldMasterMkLst>
          <pc:docMk/>
          <pc:sldMasterMk cId="3110075189" sldId="2147483663"/>
        </pc:sldMasterMkLst>
        <pc:sldLayoutChg chg="del">
          <pc:chgData name="Joan C Rowen" userId="3ee6f0ed-f7f8-4850-ac3c-ba532239f163" providerId="ADAL" clId="{F3C2FF7F-8523-4031-B8A3-9B984F3790CB}" dt="2021-05-18T13:49:57.148" v="1732" actId="47"/>
          <pc:sldLayoutMkLst>
            <pc:docMk/>
            <pc:sldMasterMk cId="3110075189" sldId="2147483663"/>
            <pc:sldLayoutMk cId="2796572344" sldId="2147483675"/>
          </pc:sldLayoutMkLst>
        </pc:sldLayoutChg>
      </pc:sldMasterChg>
      <pc:sldMasterChg chg="del delSldLayout">
        <pc:chgData name="Joan C Rowen" userId="3ee6f0ed-f7f8-4850-ac3c-ba532239f163" providerId="ADAL" clId="{F3C2FF7F-8523-4031-B8A3-9B984F3790CB}" dt="2021-05-18T06:29:27.545" v="1204" actId="47"/>
        <pc:sldMasterMkLst>
          <pc:docMk/>
          <pc:sldMasterMk cId="371094228" sldId="2147483689"/>
        </pc:sldMasterMkLst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1032931827" sldId="2147483690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34711454" sldId="2147483691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2694127108" sldId="2147483692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869039800" sldId="2147483693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2717691811" sldId="2147483694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3857554622" sldId="2147483695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2847994592" sldId="2147483696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175446486" sldId="2147483697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453671040" sldId="2147483698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3212348557" sldId="2147483699"/>
          </pc:sldLayoutMkLst>
        </pc:sldLayoutChg>
        <pc:sldLayoutChg chg="del">
          <pc:chgData name="Joan C Rowen" userId="3ee6f0ed-f7f8-4850-ac3c-ba532239f163" providerId="ADAL" clId="{F3C2FF7F-8523-4031-B8A3-9B984F3790CB}" dt="2021-05-18T06:29:27.545" v="1204" actId="47"/>
          <pc:sldLayoutMkLst>
            <pc:docMk/>
            <pc:sldMasterMk cId="371094228" sldId="2147483689"/>
            <pc:sldLayoutMk cId="880703725" sldId="2147483700"/>
          </pc:sldLayoutMkLst>
        </pc:sldLayoutChg>
      </pc:sldMasterChg>
    </pc:docChg>
  </pc:docChgLst>
  <pc:docChgLst>
    <pc:chgData name="Joan C Rowen" userId="3ee6f0ed-f7f8-4850-ac3c-ba532239f163" providerId="ADAL" clId="{DFD24BA1-AA1D-4BD0-8A8C-90C5DB26493E}"/>
    <pc:docChg chg="undo custSel addSld delSld modSld delMainMaster">
      <pc:chgData name="Joan C Rowen" userId="3ee6f0ed-f7f8-4850-ac3c-ba532239f163" providerId="ADAL" clId="{DFD24BA1-AA1D-4BD0-8A8C-90C5DB26493E}" dt="2021-05-21T01:36:49.364" v="3633" actId="207"/>
      <pc:docMkLst>
        <pc:docMk/>
      </pc:docMkLst>
      <pc:sldChg chg="del">
        <pc:chgData name="Joan C Rowen" userId="3ee6f0ed-f7f8-4850-ac3c-ba532239f163" providerId="ADAL" clId="{DFD24BA1-AA1D-4BD0-8A8C-90C5DB26493E}" dt="2021-05-21T00:05:49.201" v="2776" actId="47"/>
        <pc:sldMkLst>
          <pc:docMk/>
          <pc:sldMk cId="8458621" sldId="4025"/>
        </pc:sldMkLst>
      </pc:sldChg>
      <pc:sldChg chg="addSp delSp modSp mod">
        <pc:chgData name="Joan C Rowen" userId="3ee6f0ed-f7f8-4850-ac3c-ba532239f163" providerId="ADAL" clId="{DFD24BA1-AA1D-4BD0-8A8C-90C5DB26493E}" dt="2021-05-20T22:30:13.284" v="62" actId="27636"/>
        <pc:sldMkLst>
          <pc:docMk/>
          <pc:sldMk cId="1832058639" sldId="4029"/>
        </pc:sldMkLst>
        <pc:spChg chg="del mod">
          <ac:chgData name="Joan C Rowen" userId="3ee6f0ed-f7f8-4850-ac3c-ba532239f163" providerId="ADAL" clId="{DFD24BA1-AA1D-4BD0-8A8C-90C5DB26493E}" dt="2021-05-20T22:28:19.716" v="35" actId="478"/>
          <ac:spMkLst>
            <pc:docMk/>
            <pc:sldMk cId="1832058639" sldId="4029"/>
            <ac:spMk id="2" creationId="{00000000-0000-0000-0000-000000000000}"/>
          </ac:spMkLst>
        </pc:spChg>
        <pc:spChg chg="mod">
          <ac:chgData name="Joan C Rowen" userId="3ee6f0ed-f7f8-4850-ac3c-ba532239f163" providerId="ADAL" clId="{DFD24BA1-AA1D-4BD0-8A8C-90C5DB26493E}" dt="2021-05-20T22:30:13.284" v="62" actId="27636"/>
          <ac:spMkLst>
            <pc:docMk/>
            <pc:sldMk cId="1832058639" sldId="4029"/>
            <ac:spMk id="3" creationId="{00000000-0000-0000-0000-000000000000}"/>
          </ac:spMkLst>
        </pc:spChg>
        <pc:spChg chg="del">
          <ac:chgData name="Joan C Rowen" userId="3ee6f0ed-f7f8-4850-ac3c-ba532239f163" providerId="ADAL" clId="{DFD24BA1-AA1D-4BD0-8A8C-90C5DB26493E}" dt="2021-05-20T22:26:59.597" v="1" actId="478"/>
          <ac:spMkLst>
            <pc:docMk/>
            <pc:sldMk cId="1832058639" sldId="4029"/>
            <ac:spMk id="5" creationId="{00000000-0000-0000-0000-000000000000}"/>
          </ac:spMkLst>
        </pc:spChg>
        <pc:spChg chg="add del">
          <ac:chgData name="Joan C Rowen" userId="3ee6f0ed-f7f8-4850-ac3c-ba532239f163" providerId="ADAL" clId="{DFD24BA1-AA1D-4BD0-8A8C-90C5DB26493E}" dt="2021-05-20T22:29:35.829" v="58" actId="478"/>
          <ac:spMkLst>
            <pc:docMk/>
            <pc:sldMk cId="1832058639" sldId="4029"/>
            <ac:spMk id="10" creationId="{90DFB9DC-0FD2-470A-995A-4AAADF4FA04A}"/>
          </ac:spMkLst>
        </pc:spChg>
        <pc:picChg chg="del">
          <ac:chgData name="Joan C Rowen" userId="3ee6f0ed-f7f8-4850-ac3c-ba532239f163" providerId="ADAL" clId="{DFD24BA1-AA1D-4BD0-8A8C-90C5DB26493E}" dt="2021-05-20T22:29:03.899" v="56" actId="478"/>
          <ac:picMkLst>
            <pc:docMk/>
            <pc:sldMk cId="1832058639" sldId="4029"/>
            <ac:picMk id="6" creationId="{6814725D-A54F-4713-A81B-ACC6843BBD82}"/>
          </ac:picMkLst>
        </pc:picChg>
        <pc:picChg chg="add mod modCrop">
          <ac:chgData name="Joan C Rowen" userId="3ee6f0ed-f7f8-4850-ac3c-ba532239f163" providerId="ADAL" clId="{DFD24BA1-AA1D-4BD0-8A8C-90C5DB26493E}" dt="2021-05-20T22:28:59.187" v="55" actId="1076"/>
          <ac:picMkLst>
            <pc:docMk/>
            <pc:sldMk cId="1832058639" sldId="4029"/>
            <ac:picMk id="8" creationId="{5FEC7A8B-575C-4BB3-9D2D-6D0484D4EAE8}"/>
          </ac:picMkLst>
        </pc:picChg>
        <pc:picChg chg="add mod">
          <ac:chgData name="Joan C Rowen" userId="3ee6f0ed-f7f8-4850-ac3c-ba532239f163" providerId="ADAL" clId="{DFD24BA1-AA1D-4BD0-8A8C-90C5DB26493E}" dt="2021-05-20T22:30:11.251" v="60" actId="1076"/>
          <ac:picMkLst>
            <pc:docMk/>
            <pc:sldMk cId="1832058639" sldId="4029"/>
            <ac:picMk id="1026" creationId="{B469F65D-763D-4D88-8AC8-145F01791F8B}"/>
          </ac:picMkLst>
        </pc:picChg>
      </pc:sldChg>
      <pc:sldChg chg="delSp del mod">
        <pc:chgData name="Joan C Rowen" userId="3ee6f0ed-f7f8-4850-ac3c-ba532239f163" providerId="ADAL" clId="{DFD24BA1-AA1D-4BD0-8A8C-90C5DB26493E}" dt="2021-05-20T22:30:57.427" v="73" actId="47"/>
        <pc:sldMkLst>
          <pc:docMk/>
          <pc:sldMk cId="2324789606" sldId="4030"/>
        </pc:sldMkLst>
        <pc:spChg chg="del">
          <ac:chgData name="Joan C Rowen" userId="3ee6f0ed-f7f8-4850-ac3c-ba532239f163" providerId="ADAL" clId="{DFD24BA1-AA1D-4BD0-8A8C-90C5DB26493E}" dt="2021-05-20T22:30:28.900" v="64" actId="478"/>
          <ac:spMkLst>
            <pc:docMk/>
            <pc:sldMk cId="2324789606" sldId="4030"/>
            <ac:spMk id="5" creationId="{B59863DD-C148-0041-A0DD-84802392AD7D}"/>
          </ac:spMkLst>
        </pc:spChg>
        <pc:picChg chg="del">
          <ac:chgData name="Joan C Rowen" userId="3ee6f0ed-f7f8-4850-ac3c-ba532239f163" providerId="ADAL" clId="{DFD24BA1-AA1D-4BD0-8A8C-90C5DB26493E}" dt="2021-05-20T22:30:26.308" v="63" actId="478"/>
          <ac:picMkLst>
            <pc:docMk/>
            <pc:sldMk cId="2324789606" sldId="4030"/>
            <ac:picMk id="4" creationId="{00000000-0000-0000-0000-000000000000}"/>
          </ac:picMkLst>
        </pc:picChg>
      </pc:sldChg>
      <pc:sldChg chg="del">
        <pc:chgData name="Joan C Rowen" userId="3ee6f0ed-f7f8-4850-ac3c-ba532239f163" providerId="ADAL" clId="{DFD24BA1-AA1D-4BD0-8A8C-90C5DB26493E}" dt="2021-05-20T22:30:34.175" v="65" actId="47"/>
        <pc:sldMkLst>
          <pc:docMk/>
          <pc:sldMk cId="1101211517" sldId="4032"/>
        </pc:sldMkLst>
      </pc:sldChg>
      <pc:sldChg chg="addSp delSp modSp add del mod">
        <pc:chgData name="Joan C Rowen" userId="3ee6f0ed-f7f8-4850-ac3c-ba532239f163" providerId="ADAL" clId="{DFD24BA1-AA1D-4BD0-8A8C-90C5DB26493E}" dt="2021-05-21T01:36:49.364" v="3633" actId="207"/>
        <pc:sldMkLst>
          <pc:docMk/>
          <pc:sldMk cId="3186643141" sldId="4033"/>
        </pc:sldMkLst>
        <pc:spChg chg="mod">
          <ac:chgData name="Joan C Rowen" userId="3ee6f0ed-f7f8-4850-ac3c-ba532239f163" providerId="ADAL" clId="{DFD24BA1-AA1D-4BD0-8A8C-90C5DB26493E}" dt="2021-05-21T01:36:49.364" v="3633" actId="207"/>
          <ac:spMkLst>
            <pc:docMk/>
            <pc:sldMk cId="3186643141" sldId="4033"/>
            <ac:spMk id="2" creationId="{00000000-0000-0000-0000-000000000000}"/>
          </ac:spMkLst>
        </pc:spChg>
        <pc:spChg chg="del">
          <ac:chgData name="Joan C Rowen" userId="3ee6f0ed-f7f8-4850-ac3c-ba532239f163" providerId="ADAL" clId="{DFD24BA1-AA1D-4BD0-8A8C-90C5DB26493E}" dt="2021-05-20T22:32:25.214" v="109" actId="478"/>
          <ac:spMkLst>
            <pc:docMk/>
            <pc:sldMk cId="3186643141" sldId="4033"/>
            <ac:spMk id="3" creationId="{00000000-0000-0000-0000-000000000000}"/>
          </ac:spMkLst>
        </pc:spChg>
        <pc:spChg chg="add del mod">
          <ac:chgData name="Joan C Rowen" userId="3ee6f0ed-f7f8-4850-ac3c-ba532239f163" providerId="ADAL" clId="{DFD24BA1-AA1D-4BD0-8A8C-90C5DB26493E}" dt="2021-05-20T22:33:41.630" v="115" actId="22"/>
          <ac:spMkLst>
            <pc:docMk/>
            <pc:sldMk cId="3186643141" sldId="4033"/>
            <ac:spMk id="5" creationId="{D6871897-97CB-4AC7-A1BD-6CDAA0245D26}"/>
          </ac:spMkLst>
        </pc:spChg>
        <pc:spChg chg="add mod">
          <ac:chgData name="Joan C Rowen" userId="3ee6f0ed-f7f8-4850-ac3c-ba532239f163" providerId="ADAL" clId="{DFD24BA1-AA1D-4BD0-8A8C-90C5DB26493E}" dt="2021-05-21T00:34:55.515" v="3275" actId="20577"/>
          <ac:spMkLst>
            <pc:docMk/>
            <pc:sldMk cId="3186643141" sldId="4033"/>
            <ac:spMk id="8" creationId="{00E9D160-2DFE-483B-8141-3F02ECEA0644}"/>
          </ac:spMkLst>
        </pc:spChg>
        <pc:picChg chg="add mod ord modCrop">
          <ac:chgData name="Joan C Rowen" userId="3ee6f0ed-f7f8-4850-ac3c-ba532239f163" providerId="ADAL" clId="{DFD24BA1-AA1D-4BD0-8A8C-90C5DB26493E}" dt="2021-05-20T22:37:56.867" v="209" actId="14100"/>
          <ac:picMkLst>
            <pc:docMk/>
            <pc:sldMk cId="3186643141" sldId="4033"/>
            <ac:picMk id="7" creationId="{9C0CD229-86F0-431D-888B-7006DB19A9AF}"/>
          </ac:picMkLst>
        </pc:picChg>
        <pc:picChg chg="add mod">
          <ac:chgData name="Joan C Rowen" userId="3ee6f0ed-f7f8-4850-ac3c-ba532239f163" providerId="ADAL" clId="{DFD24BA1-AA1D-4BD0-8A8C-90C5DB26493E}" dt="2021-05-20T22:36:25.595" v="200" actId="1076"/>
          <ac:picMkLst>
            <pc:docMk/>
            <pc:sldMk cId="3186643141" sldId="4033"/>
            <ac:picMk id="10" creationId="{1F4510D7-93A4-4D67-9705-B04EF036C64B}"/>
          </ac:picMkLst>
        </pc:picChg>
        <pc:picChg chg="mod">
          <ac:chgData name="Joan C Rowen" userId="3ee6f0ed-f7f8-4850-ac3c-ba532239f163" providerId="ADAL" clId="{DFD24BA1-AA1D-4BD0-8A8C-90C5DB26493E}" dt="2021-05-20T22:34:22.666" v="122" actId="1076"/>
          <ac:picMkLst>
            <pc:docMk/>
            <pc:sldMk cId="3186643141" sldId="4033"/>
            <ac:picMk id="1026" creationId="{00000000-0000-0000-0000-000000000000}"/>
          </ac:picMkLst>
        </pc:picChg>
      </pc:sldChg>
      <pc:sldChg chg="addSp delSp modSp add del mod">
        <pc:chgData name="Joan C Rowen" userId="3ee6f0ed-f7f8-4850-ac3c-ba532239f163" providerId="ADAL" clId="{DFD24BA1-AA1D-4BD0-8A8C-90C5DB26493E}" dt="2021-05-20T22:39:11.843" v="275" actId="14100"/>
        <pc:sldMkLst>
          <pc:docMk/>
          <pc:sldMk cId="804943912" sldId="4034"/>
        </pc:sldMkLst>
        <pc:spChg chg="mod">
          <ac:chgData name="Joan C Rowen" userId="3ee6f0ed-f7f8-4850-ac3c-ba532239f163" providerId="ADAL" clId="{DFD24BA1-AA1D-4BD0-8A8C-90C5DB26493E}" dt="2021-05-20T22:39:11.843" v="275" actId="14100"/>
          <ac:spMkLst>
            <pc:docMk/>
            <pc:sldMk cId="804943912" sldId="4034"/>
            <ac:spMk id="2" creationId="{00000000-0000-0000-0000-000000000000}"/>
          </ac:spMkLst>
        </pc:spChg>
        <pc:spChg chg="del">
          <ac:chgData name="Joan C Rowen" userId="3ee6f0ed-f7f8-4850-ac3c-ba532239f163" providerId="ADAL" clId="{DFD24BA1-AA1D-4BD0-8A8C-90C5DB26493E}" dt="2021-05-20T22:37:06.688" v="202" actId="478"/>
          <ac:spMkLst>
            <pc:docMk/>
            <pc:sldMk cId="804943912" sldId="4034"/>
            <ac:spMk id="6" creationId="{ED0AFB91-597B-4D55-AFED-2046C62E7D50}"/>
          </ac:spMkLst>
        </pc:spChg>
        <pc:spChg chg="del">
          <ac:chgData name="Joan C Rowen" userId="3ee6f0ed-f7f8-4850-ac3c-ba532239f163" providerId="ADAL" clId="{DFD24BA1-AA1D-4BD0-8A8C-90C5DB26493E}" dt="2021-05-20T22:37:09.411" v="203" actId="478"/>
          <ac:spMkLst>
            <pc:docMk/>
            <pc:sldMk cId="804943912" sldId="4034"/>
            <ac:spMk id="7" creationId="{D930CBCD-402A-4BE6-AD72-05DC4C600EF8}"/>
          </ac:spMkLst>
        </pc:spChg>
        <pc:picChg chg="del">
          <ac:chgData name="Joan C Rowen" userId="3ee6f0ed-f7f8-4850-ac3c-ba532239f163" providerId="ADAL" clId="{DFD24BA1-AA1D-4BD0-8A8C-90C5DB26493E}" dt="2021-05-20T22:38:08.643" v="211" actId="478"/>
          <ac:picMkLst>
            <pc:docMk/>
            <pc:sldMk cId="804943912" sldId="4034"/>
            <ac:picMk id="5" creationId="{00000000-0000-0000-0000-000000000000}"/>
          </ac:picMkLst>
        </pc:picChg>
        <pc:picChg chg="add mod ord modCrop">
          <ac:chgData name="Joan C Rowen" userId="3ee6f0ed-f7f8-4850-ac3c-ba532239f163" providerId="ADAL" clId="{DFD24BA1-AA1D-4BD0-8A8C-90C5DB26493E}" dt="2021-05-20T22:38:22.054" v="214" actId="167"/>
          <ac:picMkLst>
            <pc:docMk/>
            <pc:sldMk cId="804943912" sldId="4034"/>
            <ac:picMk id="8" creationId="{89550031-0408-4DB5-A7EB-6E6F54D9618E}"/>
          </ac:picMkLst>
        </pc:picChg>
      </pc:sldChg>
      <pc:sldChg chg="del">
        <pc:chgData name="Joan C Rowen" userId="3ee6f0ed-f7f8-4850-ac3c-ba532239f163" providerId="ADAL" clId="{DFD24BA1-AA1D-4BD0-8A8C-90C5DB26493E}" dt="2021-05-21T00:05:46.335" v="2773" actId="47"/>
        <pc:sldMkLst>
          <pc:docMk/>
          <pc:sldMk cId="2915937862" sldId="4035"/>
        </pc:sldMkLst>
      </pc:sldChg>
      <pc:sldChg chg="add del">
        <pc:chgData name="Joan C Rowen" userId="3ee6f0ed-f7f8-4850-ac3c-ba532239f163" providerId="ADAL" clId="{DFD24BA1-AA1D-4BD0-8A8C-90C5DB26493E}" dt="2021-05-21T00:05:47.689" v="2774" actId="47"/>
        <pc:sldMkLst>
          <pc:docMk/>
          <pc:sldMk cId="251241357" sldId="4036"/>
        </pc:sldMkLst>
      </pc:sldChg>
      <pc:sldChg chg="addSp modSp del">
        <pc:chgData name="Joan C Rowen" userId="3ee6f0ed-f7f8-4850-ac3c-ba532239f163" providerId="ADAL" clId="{DFD24BA1-AA1D-4BD0-8A8C-90C5DB26493E}" dt="2021-05-21T00:30:57.008" v="3243" actId="47"/>
        <pc:sldMkLst>
          <pc:docMk/>
          <pc:sldMk cId="2480137205" sldId="4038"/>
        </pc:sldMkLst>
        <pc:picChg chg="add mod">
          <ac:chgData name="Joan C Rowen" userId="3ee6f0ed-f7f8-4850-ac3c-ba532239f163" providerId="ADAL" clId="{DFD24BA1-AA1D-4BD0-8A8C-90C5DB26493E}" dt="2021-05-21T00:05:36.879" v="2769" actId="27636"/>
          <ac:picMkLst>
            <pc:docMk/>
            <pc:sldMk cId="2480137205" sldId="4038"/>
            <ac:picMk id="3" creationId="{9C1B16DA-D9D6-4801-8EC4-D07BA1C70439}"/>
          </ac:picMkLst>
        </pc:picChg>
      </pc:sldChg>
      <pc:sldChg chg="del">
        <pc:chgData name="Joan C Rowen" userId="3ee6f0ed-f7f8-4850-ac3c-ba532239f163" providerId="ADAL" clId="{DFD24BA1-AA1D-4BD0-8A8C-90C5DB26493E}" dt="2021-05-20T22:30:35.392" v="66" actId="47"/>
        <pc:sldMkLst>
          <pc:docMk/>
          <pc:sldMk cId="3846126364" sldId="4039"/>
        </pc:sldMkLst>
      </pc:sldChg>
      <pc:sldChg chg="del">
        <pc:chgData name="Joan C Rowen" userId="3ee6f0ed-f7f8-4850-ac3c-ba532239f163" providerId="ADAL" clId="{DFD24BA1-AA1D-4BD0-8A8C-90C5DB26493E}" dt="2021-05-21T00:05:16.162" v="2750" actId="47"/>
        <pc:sldMkLst>
          <pc:docMk/>
          <pc:sldMk cId="2674112298" sldId="4040"/>
        </pc:sldMkLst>
      </pc:sldChg>
      <pc:sldChg chg="del">
        <pc:chgData name="Joan C Rowen" userId="3ee6f0ed-f7f8-4850-ac3c-ba532239f163" providerId="ADAL" clId="{DFD24BA1-AA1D-4BD0-8A8C-90C5DB26493E}" dt="2021-05-21T00:05:22.761" v="2756" actId="47"/>
        <pc:sldMkLst>
          <pc:docMk/>
          <pc:sldMk cId="3843407727" sldId="4043"/>
        </pc:sldMkLst>
      </pc:sldChg>
      <pc:sldChg chg="add del">
        <pc:chgData name="Joan C Rowen" userId="3ee6f0ed-f7f8-4850-ac3c-ba532239f163" providerId="ADAL" clId="{DFD24BA1-AA1D-4BD0-8A8C-90C5DB26493E}" dt="2021-05-21T00:05:48.386" v="2775" actId="47"/>
        <pc:sldMkLst>
          <pc:docMk/>
          <pc:sldMk cId="1422296080" sldId="4048"/>
        </pc:sldMkLst>
      </pc:sldChg>
      <pc:sldChg chg="del">
        <pc:chgData name="Joan C Rowen" userId="3ee6f0ed-f7f8-4850-ac3c-ba532239f163" providerId="ADAL" clId="{DFD24BA1-AA1D-4BD0-8A8C-90C5DB26493E}" dt="2021-05-21T00:05:43.742" v="2770" actId="47"/>
        <pc:sldMkLst>
          <pc:docMk/>
          <pc:sldMk cId="869226875" sldId="4059"/>
        </pc:sldMkLst>
      </pc:sldChg>
      <pc:sldChg chg="del">
        <pc:chgData name="Joan C Rowen" userId="3ee6f0ed-f7f8-4850-ac3c-ba532239f163" providerId="ADAL" clId="{DFD24BA1-AA1D-4BD0-8A8C-90C5DB26493E}" dt="2021-05-21T00:05:44.508" v="2771" actId="47"/>
        <pc:sldMkLst>
          <pc:docMk/>
          <pc:sldMk cId="1099307820" sldId="4060"/>
        </pc:sldMkLst>
      </pc:sldChg>
      <pc:sldChg chg="del">
        <pc:chgData name="Joan C Rowen" userId="3ee6f0ed-f7f8-4850-ac3c-ba532239f163" providerId="ADAL" clId="{DFD24BA1-AA1D-4BD0-8A8C-90C5DB26493E}" dt="2021-05-21T00:05:45.586" v="2772" actId="47"/>
        <pc:sldMkLst>
          <pc:docMk/>
          <pc:sldMk cId="1004418864" sldId="4061"/>
        </pc:sldMkLst>
      </pc:sldChg>
      <pc:sldChg chg="del">
        <pc:chgData name="Joan C Rowen" userId="3ee6f0ed-f7f8-4850-ac3c-ba532239f163" providerId="ADAL" clId="{DFD24BA1-AA1D-4BD0-8A8C-90C5DB26493E}" dt="2021-05-21T00:05:17.719" v="2751" actId="47"/>
        <pc:sldMkLst>
          <pc:docMk/>
          <pc:sldMk cId="1266506550" sldId="4062"/>
        </pc:sldMkLst>
      </pc:sldChg>
      <pc:sldChg chg="del">
        <pc:chgData name="Joan C Rowen" userId="3ee6f0ed-f7f8-4850-ac3c-ba532239f163" providerId="ADAL" clId="{DFD24BA1-AA1D-4BD0-8A8C-90C5DB26493E}" dt="2021-05-21T00:05:21.431" v="2754" actId="47"/>
        <pc:sldMkLst>
          <pc:docMk/>
          <pc:sldMk cId="2064597564" sldId="4063"/>
        </pc:sldMkLst>
      </pc:sldChg>
      <pc:sldChg chg="addSp delSp modSp mod modAnim">
        <pc:chgData name="Joan C Rowen" userId="3ee6f0ed-f7f8-4850-ac3c-ba532239f163" providerId="ADAL" clId="{DFD24BA1-AA1D-4BD0-8A8C-90C5DB26493E}" dt="2021-05-21T00:32:03.280" v="3245"/>
        <pc:sldMkLst>
          <pc:docMk/>
          <pc:sldMk cId="700657679" sldId="4064"/>
        </pc:sldMkLst>
        <pc:spChg chg="mod">
          <ac:chgData name="Joan C Rowen" userId="3ee6f0ed-f7f8-4850-ac3c-ba532239f163" providerId="ADAL" clId="{DFD24BA1-AA1D-4BD0-8A8C-90C5DB26493E}" dt="2021-05-20T22:40:19.821" v="308" actId="20577"/>
          <ac:spMkLst>
            <pc:docMk/>
            <pc:sldMk cId="700657679" sldId="4064"/>
            <ac:spMk id="2" creationId="{00000000-0000-0000-0000-000000000000}"/>
          </ac:spMkLst>
        </pc:spChg>
        <pc:spChg chg="add del mod">
          <ac:chgData name="Joan C Rowen" userId="3ee6f0ed-f7f8-4850-ac3c-ba532239f163" providerId="ADAL" clId="{DFD24BA1-AA1D-4BD0-8A8C-90C5DB26493E}" dt="2021-05-20T22:39:51.007" v="289"/>
          <ac:spMkLst>
            <pc:docMk/>
            <pc:sldMk cId="700657679" sldId="4064"/>
            <ac:spMk id="5" creationId="{CFFC1E71-AA9F-4902-97F1-3EC4EFFAC016}"/>
          </ac:spMkLst>
        </pc:spChg>
        <pc:spChg chg="add mod">
          <ac:chgData name="Joan C Rowen" userId="3ee6f0ed-f7f8-4850-ac3c-ba532239f163" providerId="ADAL" clId="{DFD24BA1-AA1D-4BD0-8A8C-90C5DB26493E}" dt="2021-05-20T22:41:43.531" v="351" actId="20577"/>
          <ac:spMkLst>
            <pc:docMk/>
            <pc:sldMk cId="700657679" sldId="4064"/>
            <ac:spMk id="7" creationId="{D3587A80-3974-4D51-8F16-4CDD4674547D}"/>
          </ac:spMkLst>
        </pc:spChg>
        <pc:spChg chg="add mod ord">
          <ac:chgData name="Joan C Rowen" userId="3ee6f0ed-f7f8-4850-ac3c-ba532239f163" providerId="ADAL" clId="{DFD24BA1-AA1D-4BD0-8A8C-90C5DB26493E}" dt="2021-05-20T22:44:40.583" v="505" actId="207"/>
          <ac:spMkLst>
            <pc:docMk/>
            <pc:sldMk cId="700657679" sldId="4064"/>
            <ac:spMk id="10" creationId="{81A78838-F0B5-437F-85C4-E92CD245540A}"/>
          </ac:spMkLst>
        </pc:spChg>
        <pc:spChg chg="add mod">
          <ac:chgData name="Joan C Rowen" userId="3ee6f0ed-f7f8-4850-ac3c-ba532239f163" providerId="ADAL" clId="{DFD24BA1-AA1D-4BD0-8A8C-90C5DB26493E}" dt="2021-05-20T22:44:13.398" v="503" actId="14100"/>
          <ac:spMkLst>
            <pc:docMk/>
            <pc:sldMk cId="700657679" sldId="4064"/>
            <ac:spMk id="11" creationId="{2ED54441-9691-4399-9A00-BA6231BA4FF2}"/>
          </ac:spMkLst>
        </pc:spChg>
        <pc:picChg chg="del">
          <ac:chgData name="Joan C Rowen" userId="3ee6f0ed-f7f8-4850-ac3c-ba532239f163" providerId="ADAL" clId="{DFD24BA1-AA1D-4BD0-8A8C-90C5DB26493E}" dt="2021-05-20T22:39:25.325" v="276" actId="478"/>
          <ac:picMkLst>
            <pc:docMk/>
            <pc:sldMk cId="700657679" sldId="4064"/>
            <ac:picMk id="4" creationId="{00000000-0000-0000-0000-000000000000}"/>
          </ac:picMkLst>
        </pc:picChg>
        <pc:picChg chg="add mod">
          <ac:chgData name="Joan C Rowen" userId="3ee6f0ed-f7f8-4850-ac3c-ba532239f163" providerId="ADAL" clId="{DFD24BA1-AA1D-4BD0-8A8C-90C5DB26493E}" dt="2021-05-20T22:41:47.308" v="352" actId="1076"/>
          <ac:picMkLst>
            <pc:docMk/>
            <pc:sldMk cId="700657679" sldId="4064"/>
            <ac:picMk id="6" creationId="{68453FF8-7043-4A4B-9EC8-4DEAA48AC0E4}"/>
          </ac:picMkLst>
        </pc:picChg>
        <pc:picChg chg="add mod modCrop">
          <ac:chgData name="Joan C Rowen" userId="3ee6f0ed-f7f8-4850-ac3c-ba532239f163" providerId="ADAL" clId="{DFD24BA1-AA1D-4BD0-8A8C-90C5DB26493E}" dt="2021-05-20T22:41:36.094" v="350" actId="1076"/>
          <ac:picMkLst>
            <pc:docMk/>
            <pc:sldMk cId="700657679" sldId="4064"/>
            <ac:picMk id="9" creationId="{D3613CB5-90F3-4D19-961F-B1A7CBA0DE28}"/>
          </ac:picMkLst>
        </pc:picChg>
      </pc:sldChg>
      <pc:sldChg chg="del">
        <pc:chgData name="Joan C Rowen" userId="3ee6f0ed-f7f8-4850-ac3c-ba532239f163" providerId="ADAL" clId="{DFD24BA1-AA1D-4BD0-8A8C-90C5DB26493E}" dt="2021-05-21T00:05:22.339" v="2755" actId="47"/>
        <pc:sldMkLst>
          <pc:docMk/>
          <pc:sldMk cId="3584875524" sldId="4065"/>
        </pc:sldMkLst>
      </pc:sldChg>
      <pc:sldChg chg="del">
        <pc:chgData name="Joan C Rowen" userId="3ee6f0ed-f7f8-4850-ac3c-ba532239f163" providerId="ADAL" clId="{DFD24BA1-AA1D-4BD0-8A8C-90C5DB26493E}" dt="2021-05-21T00:05:20.283" v="2753" actId="47"/>
        <pc:sldMkLst>
          <pc:docMk/>
          <pc:sldMk cId="3334088834" sldId="4067"/>
        </pc:sldMkLst>
      </pc:sldChg>
      <pc:sldChg chg="del">
        <pc:chgData name="Joan C Rowen" userId="3ee6f0ed-f7f8-4850-ac3c-ba532239f163" providerId="ADAL" clId="{DFD24BA1-AA1D-4BD0-8A8C-90C5DB26493E}" dt="2021-05-21T00:05:23.140" v="2757" actId="47"/>
        <pc:sldMkLst>
          <pc:docMk/>
          <pc:sldMk cId="3237125210" sldId="4068"/>
        </pc:sldMkLst>
      </pc:sldChg>
      <pc:sldChg chg="del">
        <pc:chgData name="Joan C Rowen" userId="3ee6f0ed-f7f8-4850-ac3c-ba532239f163" providerId="ADAL" clId="{DFD24BA1-AA1D-4BD0-8A8C-90C5DB26493E}" dt="2021-05-21T00:05:23.470" v="2758" actId="47"/>
        <pc:sldMkLst>
          <pc:docMk/>
          <pc:sldMk cId="317379412" sldId="4069"/>
        </pc:sldMkLst>
      </pc:sldChg>
      <pc:sldChg chg="del">
        <pc:chgData name="Joan C Rowen" userId="3ee6f0ed-f7f8-4850-ac3c-ba532239f163" providerId="ADAL" clId="{DFD24BA1-AA1D-4BD0-8A8C-90C5DB26493E}" dt="2021-05-21T00:05:23.752" v="2759" actId="47"/>
        <pc:sldMkLst>
          <pc:docMk/>
          <pc:sldMk cId="1557121420" sldId="4070"/>
        </pc:sldMkLst>
      </pc:sldChg>
      <pc:sldChg chg="del">
        <pc:chgData name="Joan C Rowen" userId="3ee6f0ed-f7f8-4850-ac3c-ba532239f163" providerId="ADAL" clId="{DFD24BA1-AA1D-4BD0-8A8C-90C5DB26493E}" dt="2021-05-21T00:05:24.048" v="2760" actId="47"/>
        <pc:sldMkLst>
          <pc:docMk/>
          <pc:sldMk cId="563758023" sldId="4071"/>
        </pc:sldMkLst>
      </pc:sldChg>
      <pc:sldChg chg="del">
        <pc:chgData name="Joan C Rowen" userId="3ee6f0ed-f7f8-4850-ac3c-ba532239f163" providerId="ADAL" clId="{DFD24BA1-AA1D-4BD0-8A8C-90C5DB26493E}" dt="2021-05-21T00:05:24.345" v="2761" actId="47"/>
        <pc:sldMkLst>
          <pc:docMk/>
          <pc:sldMk cId="652563123" sldId="4072"/>
        </pc:sldMkLst>
      </pc:sldChg>
      <pc:sldChg chg="del">
        <pc:chgData name="Joan C Rowen" userId="3ee6f0ed-f7f8-4850-ac3c-ba532239f163" providerId="ADAL" clId="{DFD24BA1-AA1D-4BD0-8A8C-90C5DB26493E}" dt="2021-05-21T00:05:24.642" v="2762" actId="47"/>
        <pc:sldMkLst>
          <pc:docMk/>
          <pc:sldMk cId="2489830614" sldId="4073"/>
        </pc:sldMkLst>
      </pc:sldChg>
      <pc:sldChg chg="del">
        <pc:chgData name="Joan C Rowen" userId="3ee6f0ed-f7f8-4850-ac3c-ba532239f163" providerId="ADAL" clId="{DFD24BA1-AA1D-4BD0-8A8C-90C5DB26493E}" dt="2021-05-21T00:05:24.939" v="2763" actId="47"/>
        <pc:sldMkLst>
          <pc:docMk/>
          <pc:sldMk cId="4018615945" sldId="4074"/>
        </pc:sldMkLst>
      </pc:sldChg>
      <pc:sldChg chg="del">
        <pc:chgData name="Joan C Rowen" userId="3ee6f0ed-f7f8-4850-ac3c-ba532239f163" providerId="ADAL" clId="{DFD24BA1-AA1D-4BD0-8A8C-90C5DB26493E}" dt="2021-05-21T00:05:19.158" v="2752" actId="47"/>
        <pc:sldMkLst>
          <pc:docMk/>
          <pc:sldMk cId="60827769" sldId="4075"/>
        </pc:sldMkLst>
      </pc:sldChg>
      <pc:sldChg chg="addSp delSp modSp new mod modAnim">
        <pc:chgData name="Joan C Rowen" userId="3ee6f0ed-f7f8-4850-ac3c-ba532239f163" providerId="ADAL" clId="{DFD24BA1-AA1D-4BD0-8A8C-90C5DB26493E}" dt="2021-05-21T00:32:34.916" v="3255" actId="20577"/>
        <pc:sldMkLst>
          <pc:docMk/>
          <pc:sldMk cId="1105726345" sldId="4076"/>
        </pc:sldMkLst>
        <pc:spChg chg="del">
          <ac:chgData name="Joan C Rowen" userId="3ee6f0ed-f7f8-4850-ac3c-ba532239f163" providerId="ADAL" clId="{DFD24BA1-AA1D-4BD0-8A8C-90C5DB26493E}" dt="2021-05-20T22:45:36.083" v="509" actId="478"/>
          <ac:spMkLst>
            <pc:docMk/>
            <pc:sldMk cId="1105726345" sldId="4076"/>
            <ac:spMk id="2" creationId="{74906A1E-21AE-4A0C-89E7-F5CA90A38A01}"/>
          </ac:spMkLst>
        </pc:spChg>
        <pc:spChg chg="del">
          <ac:chgData name="Joan C Rowen" userId="3ee6f0ed-f7f8-4850-ac3c-ba532239f163" providerId="ADAL" clId="{DFD24BA1-AA1D-4BD0-8A8C-90C5DB26493E}" dt="2021-05-20T22:45:31.158" v="507" actId="22"/>
          <ac:spMkLst>
            <pc:docMk/>
            <pc:sldMk cId="1105726345" sldId="4076"/>
            <ac:spMk id="3" creationId="{B7FB74D9-B7BB-4227-B8C7-744295E6922C}"/>
          </ac:spMkLst>
        </pc:spChg>
        <pc:spChg chg="add mod">
          <ac:chgData name="Joan C Rowen" userId="3ee6f0ed-f7f8-4850-ac3c-ba532239f163" providerId="ADAL" clId="{DFD24BA1-AA1D-4BD0-8A8C-90C5DB26493E}" dt="2021-05-20T22:55:22.310" v="761" actId="14100"/>
          <ac:spMkLst>
            <pc:docMk/>
            <pc:sldMk cId="1105726345" sldId="4076"/>
            <ac:spMk id="7" creationId="{EECD9380-642A-4F2C-9B93-20C7230947BB}"/>
          </ac:spMkLst>
        </pc:spChg>
        <pc:spChg chg="add mod">
          <ac:chgData name="Joan C Rowen" userId="3ee6f0ed-f7f8-4850-ac3c-ba532239f163" providerId="ADAL" clId="{DFD24BA1-AA1D-4BD0-8A8C-90C5DB26493E}" dt="2021-05-21T00:32:34.916" v="3255" actId="20577"/>
          <ac:spMkLst>
            <pc:docMk/>
            <pc:sldMk cId="1105726345" sldId="4076"/>
            <ac:spMk id="8" creationId="{590F682A-D7E5-42D7-ACBD-656EEA793D01}"/>
          </ac:spMkLst>
        </pc:spChg>
        <pc:picChg chg="add mod ord modCrop">
          <ac:chgData name="Joan C Rowen" userId="3ee6f0ed-f7f8-4850-ac3c-ba532239f163" providerId="ADAL" clId="{DFD24BA1-AA1D-4BD0-8A8C-90C5DB26493E}" dt="2021-05-20T22:46:08.273" v="518" actId="1076"/>
          <ac:picMkLst>
            <pc:docMk/>
            <pc:sldMk cId="1105726345" sldId="4076"/>
            <ac:picMk id="5" creationId="{EDDB7E65-3050-4A66-8EC3-E4562885A38C}"/>
          </ac:picMkLst>
        </pc:picChg>
        <pc:picChg chg="add mod">
          <ac:chgData name="Joan C Rowen" userId="3ee6f0ed-f7f8-4850-ac3c-ba532239f163" providerId="ADAL" clId="{DFD24BA1-AA1D-4BD0-8A8C-90C5DB26493E}" dt="2021-05-20T22:48:58.638" v="724" actId="166"/>
          <ac:picMkLst>
            <pc:docMk/>
            <pc:sldMk cId="1105726345" sldId="4076"/>
            <ac:picMk id="6" creationId="{A6F206C7-6BC8-4FD7-9F06-4E82FF7F1A66}"/>
          </ac:picMkLst>
        </pc:picChg>
      </pc:sldChg>
      <pc:sldChg chg="add del">
        <pc:chgData name="Joan C Rowen" userId="3ee6f0ed-f7f8-4850-ac3c-ba532239f163" providerId="ADAL" clId="{DFD24BA1-AA1D-4BD0-8A8C-90C5DB26493E}" dt="2021-05-20T22:30:58.693" v="74" actId="47"/>
        <pc:sldMkLst>
          <pc:docMk/>
          <pc:sldMk cId="1264730161" sldId="4077"/>
        </pc:sldMkLst>
      </pc:sldChg>
      <pc:sldChg chg="addSp delSp modSp new mod modAnim">
        <pc:chgData name="Joan C Rowen" userId="3ee6f0ed-f7f8-4850-ac3c-ba532239f163" providerId="ADAL" clId="{DFD24BA1-AA1D-4BD0-8A8C-90C5DB26493E}" dt="2021-05-21T00:32:49.112" v="3256"/>
        <pc:sldMkLst>
          <pc:docMk/>
          <pc:sldMk cId="2756926320" sldId="4077"/>
        </pc:sldMkLst>
        <pc:spChg chg="del">
          <ac:chgData name="Joan C Rowen" userId="3ee6f0ed-f7f8-4850-ac3c-ba532239f163" providerId="ADAL" clId="{DFD24BA1-AA1D-4BD0-8A8C-90C5DB26493E}" dt="2021-05-20T22:56:47.655" v="765" actId="478"/>
          <ac:spMkLst>
            <pc:docMk/>
            <pc:sldMk cId="2756926320" sldId="4077"/>
            <ac:spMk id="2" creationId="{E4800052-ABCE-4570-BDA7-44405F9342B5}"/>
          </ac:spMkLst>
        </pc:spChg>
        <pc:spChg chg="del">
          <ac:chgData name="Joan C Rowen" userId="3ee6f0ed-f7f8-4850-ac3c-ba532239f163" providerId="ADAL" clId="{DFD24BA1-AA1D-4BD0-8A8C-90C5DB26493E}" dt="2021-05-20T22:56:46.139" v="764" actId="478"/>
          <ac:spMkLst>
            <pc:docMk/>
            <pc:sldMk cId="2756926320" sldId="4077"/>
            <ac:spMk id="3" creationId="{76CD474D-9216-47B6-94D4-B0BF10EDE6C2}"/>
          </ac:spMkLst>
        </pc:spChg>
        <pc:spChg chg="add mod">
          <ac:chgData name="Joan C Rowen" userId="3ee6f0ed-f7f8-4850-ac3c-ba532239f163" providerId="ADAL" clId="{DFD24BA1-AA1D-4BD0-8A8C-90C5DB26493E}" dt="2021-05-20T22:59:47.625" v="855" actId="14100"/>
          <ac:spMkLst>
            <pc:docMk/>
            <pc:sldMk cId="2756926320" sldId="4077"/>
            <ac:spMk id="7" creationId="{68C19B9F-D13C-40AD-84B6-102E08367173}"/>
          </ac:spMkLst>
        </pc:spChg>
        <pc:spChg chg="add mod">
          <ac:chgData name="Joan C Rowen" userId="3ee6f0ed-f7f8-4850-ac3c-ba532239f163" providerId="ADAL" clId="{DFD24BA1-AA1D-4BD0-8A8C-90C5DB26493E}" dt="2021-05-20T22:59:42.568" v="853" actId="207"/>
          <ac:spMkLst>
            <pc:docMk/>
            <pc:sldMk cId="2756926320" sldId="4077"/>
            <ac:spMk id="8" creationId="{B8B51685-7407-4F17-8BF8-6F385CD8A8F9}"/>
          </ac:spMkLst>
        </pc:spChg>
        <pc:picChg chg="add mod modCrop">
          <ac:chgData name="Joan C Rowen" userId="3ee6f0ed-f7f8-4850-ac3c-ba532239f163" providerId="ADAL" clId="{DFD24BA1-AA1D-4BD0-8A8C-90C5DB26493E}" dt="2021-05-20T22:57:28.916" v="770" actId="1076"/>
          <ac:picMkLst>
            <pc:docMk/>
            <pc:sldMk cId="2756926320" sldId="4077"/>
            <ac:picMk id="5" creationId="{C8F3F73B-48BC-4DB1-8FA6-C356AE66D768}"/>
          </ac:picMkLst>
        </pc:picChg>
        <pc:picChg chg="add mod">
          <ac:chgData name="Joan C Rowen" userId="3ee6f0ed-f7f8-4850-ac3c-ba532239f163" providerId="ADAL" clId="{DFD24BA1-AA1D-4BD0-8A8C-90C5DB26493E}" dt="2021-05-20T22:58:23.362" v="773" actId="1076"/>
          <ac:picMkLst>
            <pc:docMk/>
            <pc:sldMk cId="2756926320" sldId="4077"/>
            <ac:picMk id="6" creationId="{8D11C474-1E78-4C7F-A2D7-94AA7E8FC553}"/>
          </ac:picMkLst>
        </pc:picChg>
      </pc:sldChg>
      <pc:sldChg chg="addSp delSp modSp new mod">
        <pc:chgData name="Joan C Rowen" userId="3ee6f0ed-f7f8-4850-ac3c-ba532239f163" providerId="ADAL" clId="{DFD24BA1-AA1D-4BD0-8A8C-90C5DB26493E}" dt="2021-05-21T00:36:31.981" v="3283" actId="166"/>
        <pc:sldMkLst>
          <pc:docMk/>
          <pc:sldMk cId="1073911383" sldId="4078"/>
        </pc:sldMkLst>
        <pc:spChg chg="mod">
          <ac:chgData name="Joan C Rowen" userId="3ee6f0ed-f7f8-4850-ac3c-ba532239f163" providerId="ADAL" clId="{DFD24BA1-AA1D-4BD0-8A8C-90C5DB26493E}" dt="2021-05-21T00:33:52.052" v="3266" actId="20577"/>
          <ac:spMkLst>
            <pc:docMk/>
            <pc:sldMk cId="1073911383" sldId="4078"/>
            <ac:spMk id="2" creationId="{F712FDE7-A85B-407F-A099-255B6A86F530}"/>
          </ac:spMkLst>
        </pc:spChg>
        <pc:spChg chg="del">
          <ac:chgData name="Joan C Rowen" userId="3ee6f0ed-f7f8-4850-ac3c-ba532239f163" providerId="ADAL" clId="{DFD24BA1-AA1D-4BD0-8A8C-90C5DB26493E}" dt="2021-05-20T23:01:07.671" v="857"/>
          <ac:spMkLst>
            <pc:docMk/>
            <pc:sldMk cId="1073911383" sldId="4078"/>
            <ac:spMk id="3" creationId="{F8A9A7FE-84E1-4F06-A0F2-E2EFDE218E61}"/>
          </ac:spMkLst>
        </pc:spChg>
        <pc:picChg chg="add mod">
          <ac:chgData name="Joan C Rowen" userId="3ee6f0ed-f7f8-4850-ac3c-ba532239f163" providerId="ADAL" clId="{DFD24BA1-AA1D-4BD0-8A8C-90C5DB26493E}" dt="2021-05-21T00:36:31.981" v="3283" actId="166"/>
          <ac:picMkLst>
            <pc:docMk/>
            <pc:sldMk cId="1073911383" sldId="4078"/>
            <ac:picMk id="4" creationId="{77DE9A29-335D-4E2B-820A-426E435F55AF}"/>
          </ac:picMkLst>
        </pc:picChg>
        <pc:picChg chg="add mod">
          <ac:chgData name="Joan C Rowen" userId="3ee6f0ed-f7f8-4850-ac3c-ba532239f163" providerId="ADAL" clId="{DFD24BA1-AA1D-4BD0-8A8C-90C5DB26493E}" dt="2021-05-21T00:36:26.559" v="3281" actId="1076"/>
          <ac:picMkLst>
            <pc:docMk/>
            <pc:sldMk cId="1073911383" sldId="4078"/>
            <ac:picMk id="5" creationId="{9650AECF-B43B-4E65-A1C9-E0B7FA5DBB01}"/>
          </ac:picMkLst>
        </pc:picChg>
        <pc:picChg chg="add mod">
          <ac:chgData name="Joan C Rowen" userId="3ee6f0ed-f7f8-4850-ac3c-ba532239f163" providerId="ADAL" clId="{DFD24BA1-AA1D-4BD0-8A8C-90C5DB26493E}" dt="2021-05-21T00:36:28.199" v="3282" actId="1076"/>
          <ac:picMkLst>
            <pc:docMk/>
            <pc:sldMk cId="1073911383" sldId="4078"/>
            <ac:picMk id="6" creationId="{63494402-8FCD-4585-A405-5564366CF0C0}"/>
          </ac:picMkLst>
        </pc:picChg>
        <pc:picChg chg="add mod">
          <ac:chgData name="Joan C Rowen" userId="3ee6f0ed-f7f8-4850-ac3c-ba532239f163" providerId="ADAL" clId="{DFD24BA1-AA1D-4BD0-8A8C-90C5DB26493E}" dt="2021-05-21T00:36:24.647" v="3280" actId="14100"/>
          <ac:picMkLst>
            <pc:docMk/>
            <pc:sldMk cId="1073911383" sldId="4078"/>
            <ac:picMk id="7" creationId="{9E3E0883-4877-47A8-ACDD-3F237A322D3F}"/>
          </ac:picMkLst>
        </pc:picChg>
      </pc:sldChg>
      <pc:sldChg chg="addSp delSp modSp new mod modAnim">
        <pc:chgData name="Joan C Rowen" userId="3ee6f0ed-f7f8-4850-ac3c-ba532239f163" providerId="ADAL" clId="{DFD24BA1-AA1D-4BD0-8A8C-90C5DB26493E}" dt="2021-05-21T00:36:54.211" v="3292" actId="20577"/>
        <pc:sldMkLst>
          <pc:docMk/>
          <pc:sldMk cId="27274477" sldId="4079"/>
        </pc:sldMkLst>
        <pc:spChg chg="del">
          <ac:chgData name="Joan C Rowen" userId="3ee6f0ed-f7f8-4850-ac3c-ba532239f163" providerId="ADAL" clId="{DFD24BA1-AA1D-4BD0-8A8C-90C5DB26493E}" dt="2021-05-20T23:06:45.133" v="973" actId="22"/>
          <ac:spMkLst>
            <pc:docMk/>
            <pc:sldMk cId="27274477" sldId="4079"/>
            <ac:spMk id="3" creationId="{EFAA0E7F-C482-4019-94F8-827B97854E5D}"/>
          </ac:spMkLst>
        </pc:spChg>
        <pc:spChg chg="add mod ord">
          <ac:chgData name="Joan C Rowen" userId="3ee6f0ed-f7f8-4850-ac3c-ba532239f163" providerId="ADAL" clId="{DFD24BA1-AA1D-4BD0-8A8C-90C5DB26493E}" dt="2021-05-21T00:36:54.211" v="3292" actId="20577"/>
          <ac:spMkLst>
            <pc:docMk/>
            <pc:sldMk cId="27274477" sldId="4079"/>
            <ac:spMk id="7" creationId="{DD9E31D8-2980-476E-ABE9-6232E6648862}"/>
          </ac:spMkLst>
        </pc:spChg>
        <pc:spChg chg="add mod">
          <ac:chgData name="Joan C Rowen" userId="3ee6f0ed-f7f8-4850-ac3c-ba532239f163" providerId="ADAL" clId="{DFD24BA1-AA1D-4BD0-8A8C-90C5DB26493E}" dt="2021-05-20T23:17:53.345" v="1353" actId="14100"/>
          <ac:spMkLst>
            <pc:docMk/>
            <pc:sldMk cId="27274477" sldId="4079"/>
            <ac:spMk id="8" creationId="{95BD6A9A-9931-4F4C-AC9C-C65C21D50456}"/>
          </ac:spMkLst>
        </pc:spChg>
        <pc:picChg chg="add mod ord modCrop">
          <ac:chgData name="Joan C Rowen" userId="3ee6f0ed-f7f8-4850-ac3c-ba532239f163" providerId="ADAL" clId="{DFD24BA1-AA1D-4BD0-8A8C-90C5DB26493E}" dt="2021-05-20T23:07:54.352" v="983" actId="14100"/>
          <ac:picMkLst>
            <pc:docMk/>
            <pc:sldMk cId="27274477" sldId="4079"/>
            <ac:picMk id="5" creationId="{E5ADE09D-B0AA-48A6-80E3-47FD7E4A20BB}"/>
          </ac:picMkLst>
        </pc:picChg>
        <pc:picChg chg="add mod">
          <ac:chgData name="Joan C Rowen" userId="3ee6f0ed-f7f8-4850-ac3c-ba532239f163" providerId="ADAL" clId="{DFD24BA1-AA1D-4BD0-8A8C-90C5DB26493E}" dt="2021-05-20T23:17:24.374" v="1322" actId="1076"/>
          <ac:picMkLst>
            <pc:docMk/>
            <pc:sldMk cId="27274477" sldId="4079"/>
            <ac:picMk id="6" creationId="{DA807468-1566-4ED5-85ED-67D6D786F29E}"/>
          </ac:picMkLst>
        </pc:picChg>
        <pc:picChg chg="add mod">
          <ac:chgData name="Joan C Rowen" userId="3ee6f0ed-f7f8-4850-ac3c-ba532239f163" providerId="ADAL" clId="{DFD24BA1-AA1D-4BD0-8A8C-90C5DB26493E}" dt="2021-05-20T23:20:25.341" v="1386" actId="1076"/>
          <ac:picMkLst>
            <pc:docMk/>
            <pc:sldMk cId="27274477" sldId="4079"/>
            <ac:picMk id="10" creationId="{01244FE7-09D0-4495-8F24-DF8029429645}"/>
          </ac:picMkLst>
        </pc:picChg>
        <pc:picChg chg="add mod">
          <ac:chgData name="Joan C Rowen" userId="3ee6f0ed-f7f8-4850-ac3c-ba532239f163" providerId="ADAL" clId="{DFD24BA1-AA1D-4BD0-8A8C-90C5DB26493E}" dt="2021-05-20T23:20:36.414" v="1390" actId="1076"/>
          <ac:picMkLst>
            <pc:docMk/>
            <pc:sldMk cId="27274477" sldId="4079"/>
            <ac:picMk id="2050" creationId="{B4C958EC-C6FF-4D02-AA5F-DD8E9D4455E5}"/>
          </ac:picMkLst>
        </pc:picChg>
      </pc:sldChg>
      <pc:sldChg chg="addSp delSp modSp new mod">
        <pc:chgData name="Joan C Rowen" userId="3ee6f0ed-f7f8-4850-ac3c-ba532239f163" providerId="ADAL" clId="{DFD24BA1-AA1D-4BD0-8A8C-90C5DB26493E}" dt="2021-05-21T00:37:30.904" v="3302" actId="20577"/>
        <pc:sldMkLst>
          <pc:docMk/>
          <pc:sldMk cId="1997169938" sldId="4080"/>
        </pc:sldMkLst>
        <pc:spChg chg="del">
          <ac:chgData name="Joan C Rowen" userId="3ee6f0ed-f7f8-4850-ac3c-ba532239f163" providerId="ADAL" clId="{DFD24BA1-AA1D-4BD0-8A8C-90C5DB26493E}" dt="2021-05-20T23:28:38.825" v="1566" actId="478"/>
          <ac:spMkLst>
            <pc:docMk/>
            <pc:sldMk cId="1997169938" sldId="4080"/>
            <ac:spMk id="2" creationId="{50AADEE6-5182-4275-9D08-047F94C3E6AA}"/>
          </ac:spMkLst>
        </pc:spChg>
        <pc:spChg chg="del">
          <ac:chgData name="Joan C Rowen" userId="3ee6f0ed-f7f8-4850-ac3c-ba532239f163" providerId="ADAL" clId="{DFD24BA1-AA1D-4BD0-8A8C-90C5DB26493E}" dt="2021-05-20T23:23:38.258" v="1392" actId="22"/>
          <ac:spMkLst>
            <pc:docMk/>
            <pc:sldMk cId="1997169938" sldId="4080"/>
            <ac:spMk id="3" creationId="{2F93DB72-5F3F-4C66-9A0A-37D47D30F15C}"/>
          </ac:spMkLst>
        </pc:spChg>
        <pc:spChg chg="add mod">
          <ac:chgData name="Joan C Rowen" userId="3ee6f0ed-f7f8-4850-ac3c-ba532239f163" providerId="ADAL" clId="{DFD24BA1-AA1D-4BD0-8A8C-90C5DB26493E}" dt="2021-05-21T00:37:30.904" v="3302" actId="20577"/>
          <ac:spMkLst>
            <pc:docMk/>
            <pc:sldMk cId="1997169938" sldId="4080"/>
            <ac:spMk id="6" creationId="{844FCFCB-10F7-4AF7-8F1C-84633C1B51FA}"/>
          </ac:spMkLst>
        </pc:spChg>
        <pc:spChg chg="add mod">
          <ac:chgData name="Joan C Rowen" userId="3ee6f0ed-f7f8-4850-ac3c-ba532239f163" providerId="ADAL" clId="{DFD24BA1-AA1D-4BD0-8A8C-90C5DB26493E}" dt="2021-05-20T23:37:02.522" v="1904" actId="20577"/>
          <ac:spMkLst>
            <pc:docMk/>
            <pc:sldMk cId="1997169938" sldId="4080"/>
            <ac:spMk id="9" creationId="{23F279BC-66C1-49F7-A804-0A66751164F1}"/>
          </ac:spMkLst>
        </pc:spChg>
        <pc:picChg chg="add mod ord modCrop">
          <ac:chgData name="Joan C Rowen" userId="3ee6f0ed-f7f8-4850-ac3c-ba532239f163" providerId="ADAL" clId="{DFD24BA1-AA1D-4BD0-8A8C-90C5DB26493E}" dt="2021-05-20T23:24:10.995" v="1398" actId="1076"/>
          <ac:picMkLst>
            <pc:docMk/>
            <pc:sldMk cId="1997169938" sldId="4080"/>
            <ac:picMk id="5" creationId="{F2E0DA6D-2F79-49C3-8186-D1ED32AE5274}"/>
          </ac:picMkLst>
        </pc:picChg>
        <pc:picChg chg="add mod modCrop">
          <ac:chgData name="Joan C Rowen" userId="3ee6f0ed-f7f8-4850-ac3c-ba532239f163" providerId="ADAL" clId="{DFD24BA1-AA1D-4BD0-8A8C-90C5DB26493E}" dt="2021-05-20T23:31:35.646" v="1800" actId="732"/>
          <ac:picMkLst>
            <pc:docMk/>
            <pc:sldMk cId="1997169938" sldId="4080"/>
            <ac:picMk id="8" creationId="{822B2C24-CB26-480D-8079-53C557C78833}"/>
          </ac:picMkLst>
        </pc:picChg>
        <pc:picChg chg="add mod">
          <ac:chgData name="Joan C Rowen" userId="3ee6f0ed-f7f8-4850-ac3c-ba532239f163" providerId="ADAL" clId="{DFD24BA1-AA1D-4BD0-8A8C-90C5DB26493E}" dt="2021-05-20T23:38:14.485" v="1909" actId="14100"/>
          <ac:picMkLst>
            <pc:docMk/>
            <pc:sldMk cId="1997169938" sldId="4080"/>
            <ac:picMk id="12" creationId="{1091B020-C3AB-4621-B15A-CE54E6A962A4}"/>
          </ac:picMkLst>
        </pc:picChg>
        <pc:picChg chg="add del mod">
          <ac:chgData name="Joan C Rowen" userId="3ee6f0ed-f7f8-4850-ac3c-ba532239f163" providerId="ADAL" clId="{DFD24BA1-AA1D-4BD0-8A8C-90C5DB26493E}" dt="2021-05-20T23:33:31.638" v="1828" actId="478"/>
          <ac:picMkLst>
            <pc:docMk/>
            <pc:sldMk cId="1997169938" sldId="4080"/>
            <ac:picMk id="4098" creationId="{CD2FD368-6F99-4560-87A0-4891F07CA102}"/>
          </ac:picMkLst>
        </pc:picChg>
        <pc:picChg chg="add mod">
          <ac:chgData name="Joan C Rowen" userId="3ee6f0ed-f7f8-4850-ac3c-ba532239f163" providerId="ADAL" clId="{DFD24BA1-AA1D-4BD0-8A8C-90C5DB26493E}" dt="2021-05-20T23:37:06.490" v="1905" actId="1076"/>
          <ac:picMkLst>
            <pc:docMk/>
            <pc:sldMk cId="1997169938" sldId="4080"/>
            <ac:picMk id="4100" creationId="{0C02010B-636E-4F55-A90E-9DF9C7917CFE}"/>
          </ac:picMkLst>
        </pc:picChg>
      </pc:sldChg>
      <pc:sldChg chg="addSp delSp modSp new mod">
        <pc:chgData name="Joan C Rowen" userId="3ee6f0ed-f7f8-4850-ac3c-ba532239f163" providerId="ADAL" clId="{DFD24BA1-AA1D-4BD0-8A8C-90C5DB26493E}" dt="2021-05-21T00:39:46.303" v="3378" actId="20577"/>
        <pc:sldMkLst>
          <pc:docMk/>
          <pc:sldMk cId="2184338888" sldId="4081"/>
        </pc:sldMkLst>
        <pc:spChg chg="mod">
          <ac:chgData name="Joan C Rowen" userId="3ee6f0ed-f7f8-4850-ac3c-ba532239f163" providerId="ADAL" clId="{DFD24BA1-AA1D-4BD0-8A8C-90C5DB26493E}" dt="2021-05-20T23:41:10.495" v="1920" actId="27636"/>
          <ac:spMkLst>
            <pc:docMk/>
            <pc:sldMk cId="2184338888" sldId="4081"/>
            <ac:spMk id="2" creationId="{7B99C3AE-576A-48F7-B6E4-7695C6D4BB96}"/>
          </ac:spMkLst>
        </pc:spChg>
        <pc:spChg chg="del">
          <ac:chgData name="Joan C Rowen" userId="3ee6f0ed-f7f8-4850-ac3c-ba532239f163" providerId="ADAL" clId="{DFD24BA1-AA1D-4BD0-8A8C-90C5DB26493E}" dt="2021-05-20T23:40:24.120" v="1911" actId="22"/>
          <ac:spMkLst>
            <pc:docMk/>
            <pc:sldMk cId="2184338888" sldId="4081"/>
            <ac:spMk id="3" creationId="{4F09D9BD-C780-44DB-8EA1-46E4F187D68A}"/>
          </ac:spMkLst>
        </pc:spChg>
        <pc:spChg chg="add mod">
          <ac:chgData name="Joan C Rowen" userId="3ee6f0ed-f7f8-4850-ac3c-ba532239f163" providerId="ADAL" clId="{DFD24BA1-AA1D-4BD0-8A8C-90C5DB26493E}" dt="2021-05-20T23:46:28.592" v="2047" actId="14100"/>
          <ac:spMkLst>
            <pc:docMk/>
            <pc:sldMk cId="2184338888" sldId="4081"/>
            <ac:spMk id="6" creationId="{2B53DDC2-425F-4351-9810-96982DA95DD4}"/>
          </ac:spMkLst>
        </pc:spChg>
        <pc:spChg chg="add mod">
          <ac:chgData name="Joan C Rowen" userId="3ee6f0ed-f7f8-4850-ac3c-ba532239f163" providerId="ADAL" clId="{DFD24BA1-AA1D-4BD0-8A8C-90C5DB26493E}" dt="2021-05-20T23:46:00.970" v="2046" actId="208"/>
          <ac:spMkLst>
            <pc:docMk/>
            <pc:sldMk cId="2184338888" sldId="4081"/>
            <ac:spMk id="9" creationId="{516D16F2-9097-4CE4-933A-BFC38E3F67BF}"/>
          </ac:spMkLst>
        </pc:spChg>
        <pc:spChg chg="add mod">
          <ac:chgData name="Joan C Rowen" userId="3ee6f0ed-f7f8-4850-ac3c-ba532239f163" providerId="ADAL" clId="{DFD24BA1-AA1D-4BD0-8A8C-90C5DB26493E}" dt="2021-05-21T00:39:46.303" v="3378" actId="20577"/>
          <ac:spMkLst>
            <pc:docMk/>
            <pc:sldMk cId="2184338888" sldId="4081"/>
            <ac:spMk id="10" creationId="{A7F959B1-5B21-44A2-BF38-E2E2FA402D32}"/>
          </ac:spMkLst>
        </pc:spChg>
        <pc:picChg chg="add mod ord modCrop">
          <ac:chgData name="Joan C Rowen" userId="3ee6f0ed-f7f8-4850-ac3c-ba532239f163" providerId="ADAL" clId="{DFD24BA1-AA1D-4BD0-8A8C-90C5DB26493E}" dt="2021-05-20T23:40:56.827" v="1918" actId="14100"/>
          <ac:picMkLst>
            <pc:docMk/>
            <pc:sldMk cId="2184338888" sldId="4081"/>
            <ac:picMk id="5" creationId="{29AA1BD2-0EB3-4BBB-96F5-074EE002E401}"/>
          </ac:picMkLst>
        </pc:picChg>
        <pc:picChg chg="add mod modCrop">
          <ac:chgData name="Joan C Rowen" userId="3ee6f0ed-f7f8-4850-ac3c-ba532239f163" providerId="ADAL" clId="{DFD24BA1-AA1D-4BD0-8A8C-90C5DB26493E}" dt="2021-05-20T23:45:32.605" v="2043" actId="14100"/>
          <ac:picMkLst>
            <pc:docMk/>
            <pc:sldMk cId="2184338888" sldId="4081"/>
            <ac:picMk id="8" creationId="{583654FF-3B6E-4BE5-978F-1B05D04B062E}"/>
          </ac:picMkLst>
        </pc:picChg>
      </pc:sldChg>
      <pc:sldChg chg="addSp delSp modSp new mod modAnim">
        <pc:chgData name="Joan C Rowen" userId="3ee6f0ed-f7f8-4850-ac3c-ba532239f163" providerId="ADAL" clId="{DFD24BA1-AA1D-4BD0-8A8C-90C5DB26493E}" dt="2021-05-21T00:39:07.639" v="3305"/>
        <pc:sldMkLst>
          <pc:docMk/>
          <pc:sldMk cId="1927298827" sldId="4082"/>
        </pc:sldMkLst>
        <pc:spChg chg="mod">
          <ac:chgData name="Joan C Rowen" userId="3ee6f0ed-f7f8-4850-ac3c-ba532239f163" providerId="ADAL" clId="{DFD24BA1-AA1D-4BD0-8A8C-90C5DB26493E}" dt="2021-05-20T23:51:23.889" v="2306" actId="207"/>
          <ac:spMkLst>
            <pc:docMk/>
            <pc:sldMk cId="1927298827" sldId="4082"/>
            <ac:spMk id="2" creationId="{29B8B225-D402-44DC-AADF-6B5E73BFA519}"/>
          </ac:spMkLst>
        </pc:spChg>
        <pc:spChg chg="del">
          <ac:chgData name="Joan C Rowen" userId="3ee6f0ed-f7f8-4850-ac3c-ba532239f163" providerId="ADAL" clId="{DFD24BA1-AA1D-4BD0-8A8C-90C5DB26493E}" dt="2021-05-20T23:51:34.568" v="2307" actId="478"/>
          <ac:spMkLst>
            <pc:docMk/>
            <pc:sldMk cId="1927298827" sldId="4082"/>
            <ac:spMk id="3" creationId="{965489ED-9BA3-42B8-ACB3-7762F7D39F78}"/>
          </ac:spMkLst>
        </pc:spChg>
        <pc:spChg chg="add mod">
          <ac:chgData name="Joan C Rowen" userId="3ee6f0ed-f7f8-4850-ac3c-ba532239f163" providerId="ADAL" clId="{DFD24BA1-AA1D-4BD0-8A8C-90C5DB26493E}" dt="2021-05-20T23:53:03.289" v="2314" actId="13822"/>
          <ac:spMkLst>
            <pc:docMk/>
            <pc:sldMk cId="1927298827" sldId="4082"/>
            <ac:spMk id="6" creationId="{AC9F7DB9-7813-4F81-8EE7-8EBEC19628D2}"/>
          </ac:spMkLst>
        </pc:spChg>
        <pc:spChg chg="add mod">
          <ac:chgData name="Joan C Rowen" userId="3ee6f0ed-f7f8-4850-ac3c-ba532239f163" providerId="ADAL" clId="{DFD24BA1-AA1D-4BD0-8A8C-90C5DB26493E}" dt="2021-05-20T23:53:19.860" v="2318" actId="14100"/>
          <ac:spMkLst>
            <pc:docMk/>
            <pc:sldMk cId="1927298827" sldId="4082"/>
            <ac:spMk id="7" creationId="{8CCBF26A-40A7-4873-B16B-320565212C37}"/>
          </ac:spMkLst>
        </pc:spChg>
        <pc:spChg chg="add mod">
          <ac:chgData name="Joan C Rowen" userId="3ee6f0ed-f7f8-4850-ac3c-ba532239f163" providerId="ADAL" clId="{DFD24BA1-AA1D-4BD0-8A8C-90C5DB26493E}" dt="2021-05-20T23:56:43.755" v="2545" actId="1076"/>
          <ac:spMkLst>
            <pc:docMk/>
            <pc:sldMk cId="1927298827" sldId="4082"/>
            <ac:spMk id="8" creationId="{EC1D254B-15A8-4478-85B7-48E47D347097}"/>
          </ac:spMkLst>
        </pc:spChg>
        <pc:spChg chg="add del mod">
          <ac:chgData name="Joan C Rowen" userId="3ee6f0ed-f7f8-4850-ac3c-ba532239f163" providerId="ADAL" clId="{DFD24BA1-AA1D-4BD0-8A8C-90C5DB26493E}" dt="2021-05-20T23:56:20.966" v="2542" actId="478"/>
          <ac:spMkLst>
            <pc:docMk/>
            <pc:sldMk cId="1927298827" sldId="4082"/>
            <ac:spMk id="9" creationId="{0BB3B39F-CED4-4C48-A342-AB387169DD94}"/>
          </ac:spMkLst>
        </pc:spChg>
        <pc:spChg chg="add mod">
          <ac:chgData name="Joan C Rowen" userId="3ee6f0ed-f7f8-4850-ac3c-ba532239f163" providerId="ADAL" clId="{DFD24BA1-AA1D-4BD0-8A8C-90C5DB26493E}" dt="2021-05-20T23:58:53.497" v="2641" actId="122"/>
          <ac:spMkLst>
            <pc:docMk/>
            <pc:sldMk cId="1927298827" sldId="4082"/>
            <ac:spMk id="13" creationId="{B694CC41-3518-45B0-8C2F-2FFE1D2D2558}"/>
          </ac:spMkLst>
        </pc:spChg>
        <pc:spChg chg="add mod">
          <ac:chgData name="Joan C Rowen" userId="3ee6f0ed-f7f8-4850-ac3c-ba532239f163" providerId="ADAL" clId="{DFD24BA1-AA1D-4BD0-8A8C-90C5DB26493E}" dt="2021-05-21T00:00:36.323" v="2690" actId="1076"/>
          <ac:spMkLst>
            <pc:docMk/>
            <pc:sldMk cId="1927298827" sldId="4082"/>
            <ac:spMk id="16" creationId="{64056D98-FF06-4EB3-BC08-0F08B11C39DB}"/>
          </ac:spMkLst>
        </pc:spChg>
        <pc:picChg chg="add mod modCrop">
          <ac:chgData name="Joan C Rowen" userId="3ee6f0ed-f7f8-4850-ac3c-ba532239f163" providerId="ADAL" clId="{DFD24BA1-AA1D-4BD0-8A8C-90C5DB26493E}" dt="2021-05-20T23:52:48.812" v="2312" actId="1076"/>
          <ac:picMkLst>
            <pc:docMk/>
            <pc:sldMk cId="1927298827" sldId="4082"/>
            <ac:picMk id="5" creationId="{C0A38BB5-E7A6-4791-86B6-21FDF1497EBF}"/>
          </ac:picMkLst>
        </pc:picChg>
        <pc:picChg chg="add mod">
          <ac:chgData name="Joan C Rowen" userId="3ee6f0ed-f7f8-4850-ac3c-ba532239f163" providerId="ADAL" clId="{DFD24BA1-AA1D-4BD0-8A8C-90C5DB26493E}" dt="2021-05-20T23:56:51.667" v="2548" actId="1076"/>
          <ac:picMkLst>
            <pc:docMk/>
            <pc:sldMk cId="1927298827" sldId="4082"/>
            <ac:picMk id="10" creationId="{2785F28D-67CB-4329-8C51-1F77846026EA}"/>
          </ac:picMkLst>
        </pc:picChg>
        <pc:picChg chg="add mod">
          <ac:chgData name="Joan C Rowen" userId="3ee6f0ed-f7f8-4850-ac3c-ba532239f163" providerId="ADAL" clId="{DFD24BA1-AA1D-4BD0-8A8C-90C5DB26493E}" dt="2021-05-20T23:57:14.202" v="2549" actId="571"/>
          <ac:picMkLst>
            <pc:docMk/>
            <pc:sldMk cId="1927298827" sldId="4082"/>
            <ac:picMk id="11" creationId="{A40B4A14-2C2E-4A4B-B8E2-BCA04B17C1EC}"/>
          </ac:picMkLst>
        </pc:picChg>
        <pc:picChg chg="add mod">
          <ac:chgData name="Joan C Rowen" userId="3ee6f0ed-f7f8-4850-ac3c-ba532239f163" providerId="ADAL" clId="{DFD24BA1-AA1D-4BD0-8A8C-90C5DB26493E}" dt="2021-05-20T23:58:48.347" v="2639" actId="688"/>
          <ac:picMkLst>
            <pc:docMk/>
            <pc:sldMk cId="1927298827" sldId="4082"/>
            <ac:picMk id="12" creationId="{A31B4EAD-631A-41D9-B78A-C92DCC3779B9}"/>
          </ac:picMkLst>
        </pc:picChg>
        <pc:picChg chg="add mod">
          <ac:chgData name="Joan C Rowen" userId="3ee6f0ed-f7f8-4850-ac3c-ba532239f163" providerId="ADAL" clId="{DFD24BA1-AA1D-4BD0-8A8C-90C5DB26493E}" dt="2021-05-21T00:00:47.811" v="2692" actId="1076"/>
          <ac:picMkLst>
            <pc:docMk/>
            <pc:sldMk cId="1927298827" sldId="4082"/>
            <ac:picMk id="14" creationId="{16F98741-6973-4D09-A17B-EFD7E731902A}"/>
          </ac:picMkLst>
        </pc:picChg>
        <pc:picChg chg="add del mod">
          <ac:chgData name="Joan C Rowen" userId="3ee6f0ed-f7f8-4850-ac3c-ba532239f163" providerId="ADAL" clId="{DFD24BA1-AA1D-4BD0-8A8C-90C5DB26493E}" dt="2021-05-20T23:59:46.197" v="2650" actId="478"/>
          <ac:picMkLst>
            <pc:docMk/>
            <pc:sldMk cId="1927298827" sldId="4082"/>
            <ac:picMk id="15" creationId="{86F61E5E-DA73-4CC9-8681-7AC28517DF05}"/>
          </ac:picMkLst>
        </pc:picChg>
      </pc:sldChg>
      <pc:sldChg chg="addSp delSp modSp new mod">
        <pc:chgData name="Joan C Rowen" userId="3ee6f0ed-f7f8-4850-ac3c-ba532239f163" providerId="ADAL" clId="{DFD24BA1-AA1D-4BD0-8A8C-90C5DB26493E}" dt="2021-05-21T00:09:43.742" v="2891" actId="14100"/>
        <pc:sldMkLst>
          <pc:docMk/>
          <pc:sldMk cId="2176313038" sldId="4083"/>
        </pc:sldMkLst>
        <pc:spChg chg="del">
          <ac:chgData name="Joan C Rowen" userId="3ee6f0ed-f7f8-4850-ac3c-ba532239f163" providerId="ADAL" clId="{DFD24BA1-AA1D-4BD0-8A8C-90C5DB26493E}" dt="2021-05-21T00:01:12.495" v="2694"/>
          <ac:spMkLst>
            <pc:docMk/>
            <pc:sldMk cId="2176313038" sldId="4083"/>
            <ac:spMk id="2" creationId="{56F66815-118F-4A55-AC2E-7E15172B154A}"/>
          </ac:spMkLst>
        </pc:spChg>
        <pc:spChg chg="del">
          <ac:chgData name="Joan C Rowen" userId="3ee6f0ed-f7f8-4850-ac3c-ba532239f163" providerId="ADAL" clId="{DFD24BA1-AA1D-4BD0-8A8C-90C5DB26493E}" dt="2021-05-21T00:01:56.855" v="2732" actId="22"/>
          <ac:spMkLst>
            <pc:docMk/>
            <pc:sldMk cId="2176313038" sldId="4083"/>
            <ac:spMk id="3" creationId="{EABC1DBD-11E4-46BE-A9B2-8E12E9638FED}"/>
          </ac:spMkLst>
        </pc:spChg>
        <pc:spChg chg="add mod">
          <ac:chgData name="Joan C Rowen" userId="3ee6f0ed-f7f8-4850-ac3c-ba532239f163" providerId="ADAL" clId="{DFD24BA1-AA1D-4BD0-8A8C-90C5DB26493E}" dt="2021-05-21T00:01:26.172" v="2731" actId="20577"/>
          <ac:spMkLst>
            <pc:docMk/>
            <pc:sldMk cId="2176313038" sldId="4083"/>
            <ac:spMk id="4" creationId="{E1917F60-2DAC-4A92-BAF8-5EB4F5A8B5DF}"/>
          </ac:spMkLst>
        </pc:spChg>
        <pc:spChg chg="add mod">
          <ac:chgData name="Joan C Rowen" userId="3ee6f0ed-f7f8-4850-ac3c-ba532239f163" providerId="ADAL" clId="{DFD24BA1-AA1D-4BD0-8A8C-90C5DB26493E}" dt="2021-05-21T00:07:29.289" v="2834" actId="207"/>
          <ac:spMkLst>
            <pc:docMk/>
            <pc:sldMk cId="2176313038" sldId="4083"/>
            <ac:spMk id="10" creationId="{4D925713-1753-4D1B-BF15-990745794D3E}"/>
          </ac:spMkLst>
        </pc:spChg>
        <pc:spChg chg="add mod">
          <ac:chgData name="Joan C Rowen" userId="3ee6f0ed-f7f8-4850-ac3c-ba532239f163" providerId="ADAL" clId="{DFD24BA1-AA1D-4BD0-8A8C-90C5DB26493E}" dt="2021-05-21T00:08:54.742" v="2884" actId="14100"/>
          <ac:spMkLst>
            <pc:docMk/>
            <pc:sldMk cId="2176313038" sldId="4083"/>
            <ac:spMk id="12" creationId="{C685CE2A-488D-49F5-A08F-64A2408603C8}"/>
          </ac:spMkLst>
        </pc:spChg>
        <pc:spChg chg="add mod">
          <ac:chgData name="Joan C Rowen" userId="3ee6f0ed-f7f8-4850-ac3c-ba532239f163" providerId="ADAL" clId="{DFD24BA1-AA1D-4BD0-8A8C-90C5DB26493E}" dt="2021-05-21T00:09:25.689" v="2888" actId="207"/>
          <ac:spMkLst>
            <pc:docMk/>
            <pc:sldMk cId="2176313038" sldId="4083"/>
            <ac:spMk id="13" creationId="{247AB64E-3696-4474-BFD2-BD6FC8A3A21A}"/>
          </ac:spMkLst>
        </pc:spChg>
        <pc:spChg chg="add mod">
          <ac:chgData name="Joan C Rowen" userId="3ee6f0ed-f7f8-4850-ac3c-ba532239f163" providerId="ADAL" clId="{DFD24BA1-AA1D-4BD0-8A8C-90C5DB26493E}" dt="2021-05-21T00:09:43.742" v="2891" actId="14100"/>
          <ac:spMkLst>
            <pc:docMk/>
            <pc:sldMk cId="2176313038" sldId="4083"/>
            <ac:spMk id="14" creationId="{C3A7F2F0-6CE6-4F0D-AFFC-3FF4230191DB}"/>
          </ac:spMkLst>
        </pc:spChg>
        <pc:picChg chg="add mod ord modCrop">
          <ac:chgData name="Joan C Rowen" userId="3ee6f0ed-f7f8-4850-ac3c-ba532239f163" providerId="ADAL" clId="{DFD24BA1-AA1D-4BD0-8A8C-90C5DB26493E}" dt="2021-05-21T00:06:23.381" v="2781" actId="14100"/>
          <ac:picMkLst>
            <pc:docMk/>
            <pc:sldMk cId="2176313038" sldId="4083"/>
            <ac:picMk id="6" creationId="{DF21A9ED-6CCC-444F-87B3-0FEA84881B80}"/>
          </ac:picMkLst>
        </pc:picChg>
        <pc:picChg chg="add mod modCrop">
          <ac:chgData name="Joan C Rowen" userId="3ee6f0ed-f7f8-4850-ac3c-ba532239f163" providerId="ADAL" clId="{DFD24BA1-AA1D-4BD0-8A8C-90C5DB26493E}" dt="2021-05-21T00:07:50.367" v="2837" actId="14100"/>
          <ac:picMkLst>
            <pc:docMk/>
            <pc:sldMk cId="2176313038" sldId="4083"/>
            <ac:picMk id="8" creationId="{2178CB6F-6664-41FD-A722-1B4780F11E2C}"/>
          </ac:picMkLst>
        </pc:picChg>
        <pc:picChg chg="add mod">
          <ac:chgData name="Joan C Rowen" userId="3ee6f0ed-f7f8-4850-ac3c-ba532239f163" providerId="ADAL" clId="{DFD24BA1-AA1D-4BD0-8A8C-90C5DB26493E}" dt="2021-05-21T00:06:30.346" v="2782" actId="1076"/>
          <ac:picMkLst>
            <pc:docMk/>
            <pc:sldMk cId="2176313038" sldId="4083"/>
            <ac:picMk id="9" creationId="{AA7F87AF-68A7-4C6A-AD82-55D42774957B}"/>
          </ac:picMkLst>
        </pc:picChg>
        <pc:picChg chg="add mod">
          <ac:chgData name="Joan C Rowen" userId="3ee6f0ed-f7f8-4850-ac3c-ba532239f163" providerId="ADAL" clId="{DFD24BA1-AA1D-4BD0-8A8C-90C5DB26493E}" dt="2021-05-21T00:08:20.560" v="2845" actId="1076"/>
          <ac:picMkLst>
            <pc:docMk/>
            <pc:sldMk cId="2176313038" sldId="4083"/>
            <ac:picMk id="11" creationId="{6C2EECE7-57AD-42B3-8863-4A83AEB972AD}"/>
          </ac:picMkLst>
        </pc:picChg>
      </pc:sldChg>
      <pc:sldChg chg="addSp delSp modSp new mod">
        <pc:chgData name="Joan C Rowen" userId="3ee6f0ed-f7f8-4850-ac3c-ba532239f163" providerId="ADAL" clId="{DFD24BA1-AA1D-4BD0-8A8C-90C5DB26493E}" dt="2021-05-21T00:42:20.883" v="3379" actId="20577"/>
        <pc:sldMkLst>
          <pc:docMk/>
          <pc:sldMk cId="3409914532" sldId="4084"/>
        </pc:sldMkLst>
        <pc:spChg chg="del">
          <ac:chgData name="Joan C Rowen" userId="3ee6f0ed-f7f8-4850-ac3c-ba532239f163" providerId="ADAL" clId="{DFD24BA1-AA1D-4BD0-8A8C-90C5DB26493E}" dt="2021-05-21T00:03:39.782" v="2746" actId="22"/>
          <ac:spMkLst>
            <pc:docMk/>
            <pc:sldMk cId="3409914532" sldId="4084"/>
            <ac:spMk id="3" creationId="{B5BBF3A5-B461-48AC-9988-C12F5F6D5C26}"/>
          </ac:spMkLst>
        </pc:spChg>
        <pc:spChg chg="add mod">
          <ac:chgData name="Joan C Rowen" userId="3ee6f0ed-f7f8-4850-ac3c-ba532239f163" providerId="ADAL" clId="{DFD24BA1-AA1D-4BD0-8A8C-90C5DB26493E}" dt="2021-05-21T00:42:20.883" v="3379" actId="20577"/>
          <ac:spMkLst>
            <pc:docMk/>
            <pc:sldMk cId="3409914532" sldId="4084"/>
            <ac:spMk id="7" creationId="{9B3FF507-5305-4BD3-B852-1A3CB50D6E48}"/>
          </ac:spMkLst>
        </pc:spChg>
        <pc:picChg chg="add mod ord modCrop">
          <ac:chgData name="Joan C Rowen" userId="3ee6f0ed-f7f8-4850-ac3c-ba532239f163" providerId="ADAL" clId="{DFD24BA1-AA1D-4BD0-8A8C-90C5DB26493E}" dt="2021-05-21T00:10:24.512" v="2896" actId="1076"/>
          <ac:picMkLst>
            <pc:docMk/>
            <pc:sldMk cId="3409914532" sldId="4084"/>
            <ac:picMk id="5" creationId="{5DEC27F9-B76D-4FBA-9F84-744E7EAB69DC}"/>
          </ac:picMkLst>
        </pc:picChg>
        <pc:picChg chg="add mod">
          <ac:chgData name="Joan C Rowen" userId="3ee6f0ed-f7f8-4850-ac3c-ba532239f163" providerId="ADAL" clId="{DFD24BA1-AA1D-4BD0-8A8C-90C5DB26493E}" dt="2021-05-21T00:12:55.183" v="2974" actId="166"/>
          <ac:picMkLst>
            <pc:docMk/>
            <pc:sldMk cId="3409914532" sldId="4084"/>
            <ac:picMk id="6" creationId="{A1B12545-6398-4DC4-BB1E-B0F586EF0C96}"/>
          </ac:picMkLst>
        </pc:picChg>
        <pc:picChg chg="add mod">
          <ac:chgData name="Joan C Rowen" userId="3ee6f0ed-f7f8-4850-ac3c-ba532239f163" providerId="ADAL" clId="{DFD24BA1-AA1D-4BD0-8A8C-90C5DB26493E}" dt="2021-05-21T00:13:18.550" v="2977" actId="1076"/>
          <ac:picMkLst>
            <pc:docMk/>
            <pc:sldMk cId="3409914532" sldId="4084"/>
            <ac:picMk id="8" creationId="{F7356B6F-3220-4E43-A8F6-61D121ACE0B3}"/>
          </ac:picMkLst>
        </pc:picChg>
      </pc:sldChg>
      <pc:sldChg chg="addSp delSp modSp new del mod">
        <pc:chgData name="Joan C Rowen" userId="3ee6f0ed-f7f8-4850-ac3c-ba532239f163" providerId="ADAL" clId="{DFD24BA1-AA1D-4BD0-8A8C-90C5DB26493E}" dt="2021-05-21T00:28:02.947" v="3230" actId="47"/>
        <pc:sldMkLst>
          <pc:docMk/>
          <pc:sldMk cId="2165959354" sldId="4085"/>
        </pc:sldMkLst>
        <pc:spChg chg="add del">
          <ac:chgData name="Joan C Rowen" userId="3ee6f0ed-f7f8-4850-ac3c-ba532239f163" providerId="ADAL" clId="{DFD24BA1-AA1D-4BD0-8A8C-90C5DB26493E}" dt="2021-05-21T00:15:42.430" v="2988" actId="478"/>
          <ac:spMkLst>
            <pc:docMk/>
            <pc:sldMk cId="2165959354" sldId="4085"/>
            <ac:spMk id="6" creationId="{4A5E7B9D-600A-4D31-A290-CA40DAA9DD94}"/>
          </ac:spMkLst>
        </pc:spChg>
        <pc:spChg chg="add del mod">
          <ac:chgData name="Joan C Rowen" userId="3ee6f0ed-f7f8-4850-ac3c-ba532239f163" providerId="ADAL" clId="{DFD24BA1-AA1D-4BD0-8A8C-90C5DB26493E}" dt="2021-05-21T00:16:03.029" v="2994" actId="11529"/>
          <ac:spMkLst>
            <pc:docMk/>
            <pc:sldMk cId="2165959354" sldId="4085"/>
            <ac:spMk id="7" creationId="{6FB9823D-F0E6-42B7-A456-30948357CAFE}"/>
          </ac:spMkLst>
        </pc:spChg>
        <pc:spChg chg="add mod">
          <ac:chgData name="Joan C Rowen" userId="3ee6f0ed-f7f8-4850-ac3c-ba532239f163" providerId="ADAL" clId="{DFD24BA1-AA1D-4BD0-8A8C-90C5DB26493E}" dt="2021-05-21T00:16:24.336" v="2997" actId="208"/>
          <ac:spMkLst>
            <pc:docMk/>
            <pc:sldMk cId="2165959354" sldId="4085"/>
            <ac:spMk id="8" creationId="{B82CB871-5232-44EE-8163-20ABD12C4625}"/>
          </ac:spMkLst>
        </pc:spChg>
        <pc:spChg chg="add mod">
          <ac:chgData name="Joan C Rowen" userId="3ee6f0ed-f7f8-4850-ac3c-ba532239f163" providerId="ADAL" clId="{DFD24BA1-AA1D-4BD0-8A8C-90C5DB26493E}" dt="2021-05-21T00:16:42.686" v="3000" actId="208"/>
          <ac:spMkLst>
            <pc:docMk/>
            <pc:sldMk cId="2165959354" sldId="4085"/>
            <ac:spMk id="9" creationId="{FDB1697C-F3B8-4DAE-BA85-F470FDABC5B0}"/>
          </ac:spMkLst>
        </pc:spChg>
        <pc:picChg chg="add del mod modCrop">
          <ac:chgData name="Joan C Rowen" userId="3ee6f0ed-f7f8-4850-ac3c-ba532239f163" providerId="ADAL" clId="{DFD24BA1-AA1D-4BD0-8A8C-90C5DB26493E}" dt="2021-05-21T00:16:52.712" v="3001" actId="478"/>
          <ac:picMkLst>
            <pc:docMk/>
            <pc:sldMk cId="2165959354" sldId="4085"/>
            <ac:picMk id="5" creationId="{C62D7D7A-AC0C-4BD8-86C3-3D5F9146FA9A}"/>
          </ac:picMkLst>
        </pc:picChg>
        <pc:picChg chg="add mod modCrop">
          <ac:chgData name="Joan C Rowen" userId="3ee6f0ed-f7f8-4850-ac3c-ba532239f163" providerId="ADAL" clId="{DFD24BA1-AA1D-4BD0-8A8C-90C5DB26493E}" dt="2021-05-21T00:17:12.346" v="3005" actId="1076"/>
          <ac:picMkLst>
            <pc:docMk/>
            <pc:sldMk cId="2165959354" sldId="4085"/>
            <ac:picMk id="11" creationId="{8A1D3C86-022A-4819-983E-3019143EBB8A}"/>
          </ac:picMkLst>
        </pc:picChg>
      </pc:sldChg>
      <pc:sldChg chg="addSp delSp modSp new mod">
        <pc:chgData name="Joan C Rowen" userId="3ee6f0ed-f7f8-4850-ac3c-ba532239f163" providerId="ADAL" clId="{DFD24BA1-AA1D-4BD0-8A8C-90C5DB26493E}" dt="2021-05-21T00:42:43.922" v="3380" actId="478"/>
        <pc:sldMkLst>
          <pc:docMk/>
          <pc:sldMk cId="40513871" sldId="4086"/>
        </pc:sldMkLst>
        <pc:spChg chg="del mod">
          <ac:chgData name="Joan C Rowen" userId="3ee6f0ed-f7f8-4850-ac3c-ba532239f163" providerId="ADAL" clId="{DFD24BA1-AA1D-4BD0-8A8C-90C5DB26493E}" dt="2021-05-21T00:42:43.922" v="3380" actId="478"/>
          <ac:spMkLst>
            <pc:docMk/>
            <pc:sldMk cId="40513871" sldId="4086"/>
            <ac:spMk id="2" creationId="{A5FEE3EC-8074-4DA0-B80F-FEDDD8BBA4AD}"/>
          </ac:spMkLst>
        </pc:spChg>
        <pc:spChg chg="del">
          <ac:chgData name="Joan C Rowen" userId="3ee6f0ed-f7f8-4850-ac3c-ba532239f163" providerId="ADAL" clId="{DFD24BA1-AA1D-4BD0-8A8C-90C5DB26493E}" dt="2021-05-21T00:17:33.390" v="3007"/>
          <ac:spMkLst>
            <pc:docMk/>
            <pc:sldMk cId="40513871" sldId="4086"/>
            <ac:spMk id="3" creationId="{2A66B0D5-2630-4780-828D-E8124646C456}"/>
          </ac:spMkLst>
        </pc:spChg>
        <pc:spChg chg="add mod">
          <ac:chgData name="Joan C Rowen" userId="3ee6f0ed-f7f8-4850-ac3c-ba532239f163" providerId="ADAL" clId="{DFD24BA1-AA1D-4BD0-8A8C-90C5DB26493E}" dt="2021-05-21T00:24:41.624" v="3215" actId="14100"/>
          <ac:spMkLst>
            <pc:docMk/>
            <pc:sldMk cId="40513871" sldId="4086"/>
            <ac:spMk id="5" creationId="{C5882C46-AFFC-4CCC-975C-4B74693E0212}"/>
          </ac:spMkLst>
        </pc:spChg>
        <pc:spChg chg="add mod">
          <ac:chgData name="Joan C Rowen" userId="3ee6f0ed-f7f8-4850-ac3c-ba532239f163" providerId="ADAL" clId="{DFD24BA1-AA1D-4BD0-8A8C-90C5DB26493E}" dt="2021-05-21T00:27:55.942" v="3229" actId="207"/>
          <ac:spMkLst>
            <pc:docMk/>
            <pc:sldMk cId="40513871" sldId="4086"/>
            <ac:spMk id="6" creationId="{9BC3F129-5739-4B09-8D40-F638A2ACFC8C}"/>
          </ac:spMkLst>
        </pc:spChg>
        <pc:spChg chg="add mod">
          <ac:chgData name="Joan C Rowen" userId="3ee6f0ed-f7f8-4850-ac3c-ba532239f163" providerId="ADAL" clId="{DFD24BA1-AA1D-4BD0-8A8C-90C5DB26493E}" dt="2021-05-21T00:27:33.688" v="3226" actId="1076"/>
          <ac:spMkLst>
            <pc:docMk/>
            <pc:sldMk cId="40513871" sldId="4086"/>
            <ac:spMk id="9" creationId="{47977CFE-7D83-4BBE-B812-D69CC8BE6921}"/>
          </ac:spMkLst>
        </pc:spChg>
        <pc:picChg chg="add mod">
          <ac:chgData name="Joan C Rowen" userId="3ee6f0ed-f7f8-4850-ac3c-ba532239f163" providerId="ADAL" clId="{DFD24BA1-AA1D-4BD0-8A8C-90C5DB26493E}" dt="2021-05-21T00:17:53.824" v="3013" actId="14100"/>
          <ac:picMkLst>
            <pc:docMk/>
            <pc:sldMk cId="40513871" sldId="4086"/>
            <ac:picMk id="4" creationId="{C723ED7B-EE3E-4575-95FA-7601B837C7C0}"/>
          </ac:picMkLst>
        </pc:picChg>
        <pc:picChg chg="add mod modCrop">
          <ac:chgData name="Joan C Rowen" userId="3ee6f0ed-f7f8-4850-ac3c-ba532239f163" providerId="ADAL" clId="{DFD24BA1-AA1D-4BD0-8A8C-90C5DB26493E}" dt="2021-05-21T00:27:42.001" v="3227" actId="14100"/>
          <ac:picMkLst>
            <pc:docMk/>
            <pc:sldMk cId="40513871" sldId="4086"/>
            <ac:picMk id="8" creationId="{A90EAF28-BEC6-4F69-B5C9-876074E3D060}"/>
          </ac:picMkLst>
        </pc:picChg>
      </pc:sldChg>
      <pc:sldChg chg="addSp modSp new mod">
        <pc:chgData name="Joan C Rowen" userId="3ee6f0ed-f7f8-4850-ac3c-ba532239f163" providerId="ADAL" clId="{DFD24BA1-AA1D-4BD0-8A8C-90C5DB26493E}" dt="2021-05-21T01:35:38.694" v="3629" actId="6549"/>
        <pc:sldMkLst>
          <pc:docMk/>
          <pc:sldMk cId="620781106" sldId="4087"/>
        </pc:sldMkLst>
        <pc:spChg chg="mod">
          <ac:chgData name="Joan C Rowen" userId="3ee6f0ed-f7f8-4850-ac3c-ba532239f163" providerId="ADAL" clId="{DFD24BA1-AA1D-4BD0-8A8C-90C5DB26493E}" dt="2021-05-21T01:31:19.200" v="3393" actId="120"/>
          <ac:spMkLst>
            <pc:docMk/>
            <pc:sldMk cId="620781106" sldId="4087"/>
            <ac:spMk id="2" creationId="{0D0EFAB4-B31B-4BAD-93EF-2BA30EEA1FA6}"/>
          </ac:spMkLst>
        </pc:spChg>
        <pc:spChg chg="mod">
          <ac:chgData name="Joan C Rowen" userId="3ee6f0ed-f7f8-4850-ac3c-ba532239f163" providerId="ADAL" clId="{DFD24BA1-AA1D-4BD0-8A8C-90C5DB26493E}" dt="2021-05-21T01:35:38.694" v="3629" actId="6549"/>
          <ac:spMkLst>
            <pc:docMk/>
            <pc:sldMk cId="620781106" sldId="4087"/>
            <ac:spMk id="3" creationId="{3EEBD835-054F-46A1-8EFE-9E78330CA048}"/>
          </ac:spMkLst>
        </pc:spChg>
        <pc:picChg chg="add mod modCrop">
          <ac:chgData name="Joan C Rowen" userId="3ee6f0ed-f7f8-4850-ac3c-ba532239f163" providerId="ADAL" clId="{DFD24BA1-AA1D-4BD0-8A8C-90C5DB26493E}" dt="2021-05-21T01:33:32.610" v="3610" actId="14100"/>
          <ac:picMkLst>
            <pc:docMk/>
            <pc:sldMk cId="620781106" sldId="4087"/>
            <ac:picMk id="5" creationId="{EF64FF49-0472-44B0-8EE0-E47E88B39DD5}"/>
          </ac:picMkLst>
        </pc:picChg>
        <pc:picChg chg="add mod">
          <ac:chgData name="Joan C Rowen" userId="3ee6f0ed-f7f8-4850-ac3c-ba532239f163" providerId="ADAL" clId="{DFD24BA1-AA1D-4BD0-8A8C-90C5DB26493E}" dt="2021-05-21T01:35:29.290" v="3628" actId="1076"/>
          <ac:picMkLst>
            <pc:docMk/>
            <pc:sldMk cId="620781106" sldId="4087"/>
            <ac:picMk id="6" creationId="{2C725D53-E1D4-433B-9523-27CF3F7EFCA4}"/>
          </ac:picMkLst>
        </pc:picChg>
      </pc:sldChg>
      <pc:sldChg chg="addSp delSp modSp new del mod">
        <pc:chgData name="Joan C Rowen" userId="3ee6f0ed-f7f8-4850-ac3c-ba532239f163" providerId="ADAL" clId="{DFD24BA1-AA1D-4BD0-8A8C-90C5DB26493E}" dt="2021-05-21T00:30:59.871" v="3244" actId="47"/>
        <pc:sldMkLst>
          <pc:docMk/>
          <pc:sldMk cId="3472880231" sldId="4087"/>
        </pc:sldMkLst>
        <pc:spChg chg="del mod">
          <ac:chgData name="Joan C Rowen" userId="3ee6f0ed-f7f8-4850-ac3c-ba532239f163" providerId="ADAL" clId="{DFD24BA1-AA1D-4BD0-8A8C-90C5DB26493E}" dt="2021-05-21T00:30:33.378" v="3240" actId="478"/>
          <ac:spMkLst>
            <pc:docMk/>
            <pc:sldMk cId="3472880231" sldId="4087"/>
            <ac:spMk id="2" creationId="{8386BF89-31AA-47B3-B0D2-E23039B99405}"/>
          </ac:spMkLst>
        </pc:spChg>
        <pc:spChg chg="add del">
          <ac:chgData name="Joan C Rowen" userId="3ee6f0ed-f7f8-4850-ac3c-ba532239f163" providerId="ADAL" clId="{DFD24BA1-AA1D-4BD0-8A8C-90C5DB26493E}" dt="2021-05-21T00:30:31.947" v="3239" actId="478"/>
          <ac:spMkLst>
            <pc:docMk/>
            <pc:sldMk cId="3472880231" sldId="4087"/>
            <ac:spMk id="3" creationId="{4FA702E3-712D-483B-9A6A-433A4DE2F6BA}"/>
          </ac:spMkLst>
        </pc:spChg>
        <pc:spChg chg="add del mod">
          <ac:chgData name="Joan C Rowen" userId="3ee6f0ed-f7f8-4850-ac3c-ba532239f163" providerId="ADAL" clId="{DFD24BA1-AA1D-4BD0-8A8C-90C5DB26493E}" dt="2021-05-21T00:30:23.960" v="3235"/>
          <ac:spMkLst>
            <pc:docMk/>
            <pc:sldMk cId="3472880231" sldId="4087"/>
            <ac:spMk id="4" creationId="{BB83AC5E-818C-4EEB-9612-59E2ED5F148D}"/>
          </ac:spMkLst>
        </pc:spChg>
        <pc:spChg chg="add del mod">
          <ac:chgData name="Joan C Rowen" userId="3ee6f0ed-f7f8-4850-ac3c-ba532239f163" providerId="ADAL" clId="{DFD24BA1-AA1D-4BD0-8A8C-90C5DB26493E}" dt="2021-05-21T00:30:50.608" v="3242" actId="478"/>
          <ac:spMkLst>
            <pc:docMk/>
            <pc:sldMk cId="3472880231" sldId="4087"/>
            <ac:spMk id="6" creationId="{B6EB2C2C-6795-4F1C-B352-BF482BF9ED18}"/>
          </ac:spMkLst>
        </pc:spChg>
        <pc:picChg chg="add del mod">
          <ac:chgData name="Joan C Rowen" userId="3ee6f0ed-f7f8-4850-ac3c-ba532239f163" providerId="ADAL" clId="{DFD24BA1-AA1D-4BD0-8A8C-90C5DB26493E}" dt="2021-05-21T00:30:29.861" v="3238"/>
          <ac:picMkLst>
            <pc:docMk/>
            <pc:sldMk cId="3472880231" sldId="4087"/>
            <ac:picMk id="5" creationId="{7688DE3B-F7A6-4F18-AE21-CFFEC5EDDB15}"/>
          </ac:picMkLst>
        </pc:picChg>
      </pc:sldChg>
      <pc:sldMasterChg chg="del delSldLayout">
        <pc:chgData name="Joan C Rowen" userId="3ee6f0ed-f7f8-4850-ac3c-ba532239f163" providerId="ADAL" clId="{DFD24BA1-AA1D-4BD0-8A8C-90C5DB26493E}" dt="2021-05-21T00:05:49.201" v="2776" actId="47"/>
        <pc:sldMasterMkLst>
          <pc:docMk/>
          <pc:sldMasterMk cId="3110075189" sldId="2147483663"/>
        </pc:sldMasterMkLst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1171029509" sldId="2147483664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2811654144" sldId="2147483665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550888243" sldId="2147483666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1815102360" sldId="2147483667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2918133753" sldId="2147483668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3584112137" sldId="2147483669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187899155" sldId="2147483670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4269108847" sldId="2147483671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1241321182" sldId="2147483672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414855883" sldId="2147483673"/>
          </pc:sldLayoutMkLst>
        </pc:sldLayoutChg>
        <pc:sldLayoutChg chg="del">
          <pc:chgData name="Joan C Rowen" userId="3ee6f0ed-f7f8-4850-ac3c-ba532239f163" providerId="ADAL" clId="{DFD24BA1-AA1D-4BD0-8A8C-90C5DB26493E}" dt="2021-05-21T00:05:49.201" v="2776" actId="47"/>
          <pc:sldLayoutMkLst>
            <pc:docMk/>
            <pc:sldMasterMk cId="3110075189" sldId="2147483663"/>
            <pc:sldLayoutMk cId="3874733705" sldId="214748367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BAFAE3A-A607-4A04-83EA-67BDF7A28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8A6283-00CC-4069-8665-B6070281B3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7946-845D-4417-99CF-0A6094565F18}" type="datetimeFigureOut">
              <a:rPr lang="es-PE" smtClean="0"/>
              <a:t>20/05/2021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B16D82-D20A-49E7-B733-7571686948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EF43E6-0BEE-40D3-8C8E-4B2829915D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F9DB6-5DF1-4E7F-9F96-D0EB1CD1191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7983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0241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28" y="2207361"/>
            <a:ext cx="10587545" cy="1018033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48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3225393"/>
            <a:ext cx="10587547" cy="814427"/>
          </a:xfrm>
        </p:spPr>
        <p:txBody>
          <a:bodyPr>
            <a:normAutofit/>
          </a:bodyPr>
          <a:lstStyle>
            <a:lvl1pPr marL="0" indent="0" algn="ctr">
              <a:buNone/>
              <a:defRPr sz="3733" b="0" i="0">
                <a:solidFill>
                  <a:srgbClr val="00B0F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0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95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734102AF-A4C6-4508-A956-CE1758BABF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4408" y="3101618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17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0" y="374901"/>
            <a:ext cx="10994760" cy="814428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621" y="1596542"/>
            <a:ext cx="10994760" cy="4886557"/>
          </a:xfrm>
        </p:spPr>
        <p:txBody>
          <a:bodyPr/>
          <a:lstStyle>
            <a:lvl1pPr algn="ctr">
              <a:defRPr sz="3733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6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9113" y="374899"/>
            <a:ext cx="8144267" cy="763525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113" y="1392934"/>
            <a:ext cx="8144267" cy="4885021"/>
          </a:xfrm>
        </p:spPr>
        <p:txBody>
          <a:bodyPr/>
          <a:lstStyle>
            <a:lvl1pPr>
              <a:defRPr sz="3733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6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1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74900"/>
            <a:ext cx="10587545" cy="814427"/>
          </a:xfrm>
        </p:spPr>
        <p:txBody>
          <a:bodyPr>
            <a:normAutofit/>
          </a:bodyPr>
          <a:lstStyle>
            <a:lvl1pPr algn="ctr">
              <a:defRPr sz="48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839" y="1984711"/>
            <a:ext cx="5386917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839" y="2614573"/>
            <a:ext cx="5386917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984711"/>
            <a:ext cx="5389033" cy="639763"/>
          </a:xfrm>
        </p:spPr>
        <p:txBody>
          <a:bodyPr anchor="b"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614573"/>
            <a:ext cx="5389033" cy="3035059"/>
          </a:xfrm>
        </p:spPr>
        <p:txBody>
          <a:bodyPr/>
          <a:lstStyle>
            <a:lvl1pPr algn="ctr">
              <a:defRPr sz="3200">
                <a:solidFill>
                  <a:schemeClr val="tx1"/>
                </a:solidFill>
              </a:defRPr>
            </a:lvl1pPr>
            <a:lvl2pPr algn="ctr">
              <a:defRPr sz="2667">
                <a:solidFill>
                  <a:schemeClr val="tx1"/>
                </a:solidFill>
              </a:defRPr>
            </a:lvl2pPr>
            <a:lvl3pPr algn="ctr">
              <a:defRPr sz="2400">
                <a:solidFill>
                  <a:schemeClr val="tx1"/>
                </a:solidFill>
              </a:defRPr>
            </a:lvl3pPr>
            <a:lvl4pPr algn="ctr">
              <a:defRPr sz="2133">
                <a:solidFill>
                  <a:schemeClr val="tx1"/>
                </a:solidFill>
              </a:defRPr>
            </a:lvl4pPr>
            <a:lvl5pPr algn="ctr">
              <a:defRPr sz="2133">
                <a:solidFill>
                  <a:schemeClr val="tx1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7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89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3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C98D5-754C-445D-9E5E-C43CCB74BA96}"/>
              </a:ext>
            </a:extLst>
          </p:cNvPr>
          <p:cNvSpPr txBox="1"/>
          <p:nvPr userDrawn="1"/>
        </p:nvSpPr>
        <p:spPr>
          <a:xfrm>
            <a:off x="-12200" y="6951663"/>
            <a:ext cx="1118616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>
                <a:solidFill>
                  <a:prstClr val="white">
                    <a:lumMod val="65000"/>
                  </a:prstClr>
                </a:solidFill>
              </a:rPr>
              <a:t>This presentation uses a free template provided by FPPT.com</a:t>
            </a:r>
          </a:p>
          <a:p>
            <a:r>
              <a:rPr lang="en-US" sz="1867">
                <a:solidFill>
                  <a:prstClr val="white">
                    <a:lumMod val="65000"/>
                  </a:prst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69575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omunicado.perueduca.p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5709" y="1848985"/>
            <a:ext cx="7697648" cy="264688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PROGRAMA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DE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FORMACIÓN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4800" dirty="0" err="1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DOCENTE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14" y="1"/>
            <a:ext cx="2829677" cy="24109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FEC7A8B-575C-4BB3-9D2D-6D0484D4E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29" t="31412" r="26272" b="40853"/>
          <a:stretch/>
        </p:blipFill>
        <p:spPr>
          <a:xfrm>
            <a:off x="10244379" y="1848985"/>
            <a:ext cx="1829613" cy="2378832"/>
          </a:xfrm>
          <a:prstGeom prst="rect">
            <a:avLst/>
          </a:prstGeom>
        </p:spPr>
      </p:pic>
      <p:pic>
        <p:nvPicPr>
          <p:cNvPr id="1026" name="Picture 2" descr="peru educa – IESPP Jose Carlos Mariategui">
            <a:extLst>
              <a:ext uri="{FF2B5EF4-FFF2-40B4-BE49-F238E27FC236}">
                <a16:creationId xmlns:a16="http://schemas.microsoft.com/office/drawing/2014/main" id="{B469F65D-763D-4D88-8AC8-145F01791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495872"/>
            <a:ext cx="38100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058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9C3AE-576A-48F7-B6E4-7695C6D4B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9AA1BD2-0EB3-4BBB-96F5-074EE002E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47" t="18382" r="43816" b="54658"/>
          <a:stretch/>
        </p:blipFill>
        <p:spPr>
          <a:xfrm>
            <a:off x="203848" y="216977"/>
            <a:ext cx="4817603" cy="2200760"/>
          </a:xfrm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2B53DDC2-425F-4351-9810-96982DA95DD4}"/>
              </a:ext>
            </a:extLst>
          </p:cNvPr>
          <p:cNvSpPr/>
          <p:nvPr/>
        </p:nvSpPr>
        <p:spPr>
          <a:xfrm>
            <a:off x="203849" y="2820692"/>
            <a:ext cx="4259664" cy="2898184"/>
          </a:xfrm>
          <a:prstGeom prst="wedgeRectCallout">
            <a:avLst>
              <a:gd name="adj1" fmla="val 38486"/>
              <a:gd name="adj2" fmla="val -673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tx1"/>
                </a:solidFill>
                <a:latin typeface="Arial Black" panose="020B0A04020102020204" pitchFamily="34" charset="0"/>
              </a:rPr>
              <a:t>Si NO ubicaste correctamente tu grupo de inscripción, aparecerá el mensaje </a:t>
            </a:r>
            <a:r>
              <a:rPr lang="es-MX" sz="2000" dirty="0">
                <a:solidFill>
                  <a:srgbClr val="FF0000"/>
                </a:solidFill>
                <a:latin typeface="Arial Black" panose="020B0A04020102020204" pitchFamily="34" charset="0"/>
              </a:rPr>
              <a:t>“No se puede matricular en este curso” </a:t>
            </a:r>
            <a:r>
              <a:rPr lang="es-MX" sz="2000" dirty="0">
                <a:solidFill>
                  <a:schemeClr val="tx1"/>
                </a:solidFill>
                <a:latin typeface="Arial Black" panose="020B0A04020102020204" pitchFamily="34" charset="0"/>
              </a:rPr>
              <a:t>presione</a:t>
            </a:r>
            <a:r>
              <a:rPr lang="es-MX" sz="2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s-MX" sz="2000" dirty="0">
                <a:solidFill>
                  <a:srgbClr val="0033CC"/>
                </a:solidFill>
                <a:latin typeface="Arial Black" panose="020B0A04020102020204" pitchFamily="34" charset="0"/>
              </a:rPr>
              <a:t>continuar </a:t>
            </a:r>
            <a:endParaRPr lang="es-PE" sz="2000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83654FF-3B6E-4BE5-978F-1B05D04B06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2" t="9266" r="19534" b="29265"/>
          <a:stretch/>
        </p:blipFill>
        <p:spPr>
          <a:xfrm>
            <a:off x="5332065" y="166168"/>
            <a:ext cx="6493141" cy="361912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16D16F2-9097-4CE4-933A-BFC38E3F67BF}"/>
              </a:ext>
            </a:extLst>
          </p:cNvPr>
          <p:cNvSpPr/>
          <p:nvPr/>
        </p:nvSpPr>
        <p:spPr>
          <a:xfrm>
            <a:off x="10182386" y="374901"/>
            <a:ext cx="1410994" cy="12104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Bocadillo: rectángulo 9">
            <a:extLst>
              <a:ext uri="{FF2B5EF4-FFF2-40B4-BE49-F238E27FC236}">
                <a16:creationId xmlns:a16="http://schemas.microsoft.com/office/drawing/2014/main" id="{A7F959B1-5B21-44A2-BF38-E2E2FA402D32}"/>
              </a:ext>
            </a:extLst>
          </p:cNvPr>
          <p:cNvSpPr/>
          <p:nvPr/>
        </p:nvSpPr>
        <p:spPr>
          <a:xfrm>
            <a:off x="6096000" y="3858666"/>
            <a:ext cx="5140271" cy="2487643"/>
          </a:xfrm>
          <a:prstGeom prst="wedgeRectCallout">
            <a:avLst>
              <a:gd name="adj1" fmla="val -42379"/>
              <a:gd name="adj2" fmla="val -6868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tx1"/>
                </a:solidFill>
                <a:latin typeface="Arial Black" panose="020B0A04020102020204" pitchFamily="34" charset="0"/>
              </a:rPr>
              <a:t>Se abrirá la vista general de los cursos del programa al que ingresó. Elija los cursos que aún le faltan concluir y le llevará directamente al grupo donde se inscribió y podrá empezar a desarrollar las actividades.</a:t>
            </a:r>
            <a:endParaRPr lang="es-PE" sz="2000" dirty="0">
              <a:solidFill>
                <a:srgbClr val="0033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338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8B225-D402-44DC-AADF-6B5E73BFA5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  <a:latin typeface="Arial Black" panose="020B0A04020102020204" pitchFamily="34" charset="0"/>
              </a:rPr>
              <a:t>NAVEGACIÓN DENTRO DEL CAMPUS VIRTUAL</a:t>
            </a:r>
            <a:endParaRPr lang="es-P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A38BB5-E7A6-4791-86B6-21FDF1497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1" t="8136" r="19661" b="17063"/>
          <a:stretch/>
        </p:blipFill>
        <p:spPr>
          <a:xfrm>
            <a:off x="3890721" y="1189329"/>
            <a:ext cx="7702659" cy="512994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C9F7DB9-7813-4F81-8EE7-8EBEC19628D2}"/>
              </a:ext>
            </a:extLst>
          </p:cNvPr>
          <p:cNvSpPr/>
          <p:nvPr/>
        </p:nvSpPr>
        <p:spPr>
          <a:xfrm>
            <a:off x="9996407" y="1968285"/>
            <a:ext cx="1239864" cy="1704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CCBF26A-40A7-4873-B16B-320565212C37}"/>
              </a:ext>
            </a:extLst>
          </p:cNvPr>
          <p:cNvSpPr/>
          <p:nvPr/>
        </p:nvSpPr>
        <p:spPr>
          <a:xfrm>
            <a:off x="10148806" y="1484525"/>
            <a:ext cx="1444573" cy="1704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C1D254B-15A8-4478-85B7-48E47D347097}"/>
              </a:ext>
            </a:extLst>
          </p:cNvPr>
          <p:cNvSpPr txBox="1"/>
          <p:nvPr/>
        </p:nvSpPr>
        <p:spPr>
          <a:xfrm>
            <a:off x="72962" y="1366897"/>
            <a:ext cx="2856855" cy="2062103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BARRA DE PROGRESO, indica el desarrollo de las actividades, son consecutivas, presione cada cuadro para desarrollar la actividad y al finalizar debe estar de color verde.</a:t>
            </a:r>
          </a:p>
        </p:txBody>
      </p:sp>
      <p:pic>
        <p:nvPicPr>
          <p:cNvPr id="10" name="Picture 2" descr="👉 Dorso De Mano Con índice A La Derecha Emoji">
            <a:extLst>
              <a:ext uri="{FF2B5EF4-FFF2-40B4-BE49-F238E27FC236}">
                <a16:creationId xmlns:a16="http://schemas.microsoft.com/office/drawing/2014/main" id="{2785F28D-67CB-4329-8C51-1F7784602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824991">
            <a:off x="2740894" y="2343138"/>
            <a:ext cx="1338748" cy="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👉 Dorso De Mano Con índice A La Derecha Emoji">
            <a:extLst>
              <a:ext uri="{FF2B5EF4-FFF2-40B4-BE49-F238E27FC236}">
                <a16:creationId xmlns:a16="http://schemas.microsoft.com/office/drawing/2014/main" id="{A40B4A14-2C2E-4A4B-B8E2-BCA04B17C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824991">
            <a:off x="2740895" y="2343138"/>
            <a:ext cx="1338748" cy="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👉 Dorso De Mano Con índice A La Derecha Emoji">
            <a:extLst>
              <a:ext uri="{FF2B5EF4-FFF2-40B4-BE49-F238E27FC236}">
                <a16:creationId xmlns:a16="http://schemas.microsoft.com/office/drawing/2014/main" id="{A31B4EAD-631A-41D9-B78A-C92DCC377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8780521">
            <a:off x="2851314" y="4590938"/>
            <a:ext cx="1338748" cy="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694CC41-3518-45B0-8C2F-2FFE1D2D2558}"/>
              </a:ext>
            </a:extLst>
          </p:cNvPr>
          <p:cNvSpPr txBox="1"/>
          <p:nvPr/>
        </p:nvSpPr>
        <p:spPr>
          <a:xfrm>
            <a:off x="442997" y="4431325"/>
            <a:ext cx="2486820" cy="1569660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MENÚ DE ACTIVIDADES, actividades organizadas en unidades o sesiones.</a:t>
            </a:r>
          </a:p>
        </p:txBody>
      </p:sp>
      <p:pic>
        <p:nvPicPr>
          <p:cNvPr id="14" name="Picture 2" descr="👉 Dorso De Mano Con índice A La Derecha Emoji">
            <a:extLst>
              <a:ext uri="{FF2B5EF4-FFF2-40B4-BE49-F238E27FC236}">
                <a16:creationId xmlns:a16="http://schemas.microsoft.com/office/drawing/2014/main" id="{16F98741-6973-4D09-A17B-EFD7E7319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9153377" flipV="1">
            <a:off x="9946966" y="5140988"/>
            <a:ext cx="1338748" cy="83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4056D98-FF06-4EB3-BC08-0F08B11C39DB}"/>
              </a:ext>
            </a:extLst>
          </p:cNvPr>
          <p:cNvSpPr txBox="1"/>
          <p:nvPr/>
        </p:nvSpPr>
        <p:spPr>
          <a:xfrm>
            <a:off x="10332203" y="4303736"/>
            <a:ext cx="1814599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RECURSOS DE CADA UNIDAD O SESIÓN</a:t>
            </a:r>
          </a:p>
        </p:txBody>
      </p:sp>
    </p:spTree>
    <p:extLst>
      <p:ext uri="{BB962C8B-B14F-4D97-AF65-F5344CB8AC3E}">
        <p14:creationId xmlns:p14="http://schemas.microsoft.com/office/powerpoint/2010/main" val="192729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F21A9ED-6CCC-444F-87B3-0FEA84881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83" t="22188" r="18302" b="28332"/>
          <a:stretch/>
        </p:blipFill>
        <p:spPr>
          <a:xfrm>
            <a:off x="247973" y="1301857"/>
            <a:ext cx="5411294" cy="4108343"/>
          </a:xfr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1917F60-2DAC-4A92-BAF8-5EB4F5A8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374650"/>
            <a:ext cx="10995025" cy="8143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s-MX" sz="3200" dirty="0">
                <a:solidFill>
                  <a:schemeClr val="tx1"/>
                </a:solidFill>
                <a:latin typeface="Arial Black" panose="020B0A04020102020204" pitchFamily="34" charset="0"/>
              </a:rPr>
              <a:t>DESARROLLO DEL FORO DE PRESENTACIÓN</a:t>
            </a:r>
            <a:endParaRPr lang="es-PE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78CB6F-6664-41FD-A722-1B4780F11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24" t="21695" r="18771" b="11865"/>
          <a:stretch/>
        </p:blipFill>
        <p:spPr>
          <a:xfrm>
            <a:off x="6307809" y="1301856"/>
            <a:ext cx="5285704" cy="3849263"/>
          </a:xfrm>
          <a:prstGeom prst="rect">
            <a:avLst/>
          </a:prstGeom>
        </p:spPr>
      </p:pic>
      <p:pic>
        <p:nvPicPr>
          <p:cNvPr id="9" name="Picture 2" descr="👉 Dorso De Mano Con índice A La Derecha Emoji">
            <a:extLst>
              <a:ext uri="{FF2B5EF4-FFF2-40B4-BE49-F238E27FC236}">
                <a16:creationId xmlns:a16="http://schemas.microsoft.com/office/drawing/2014/main" id="{AA7F87AF-68A7-4C6A-AD82-55D4277495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4129139">
            <a:off x="1323575" y="4671406"/>
            <a:ext cx="1338748" cy="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D925713-1753-4D1B-BF15-990745794D3E}"/>
              </a:ext>
            </a:extLst>
          </p:cNvPr>
          <p:cNvSpPr/>
          <p:nvPr/>
        </p:nvSpPr>
        <p:spPr>
          <a:xfrm>
            <a:off x="2514600" y="5297381"/>
            <a:ext cx="2870347" cy="71628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 Black" panose="020B0A04020102020204" pitchFamily="34" charset="0"/>
              </a:rPr>
              <a:t>Ubica el tema Foro de presentación y presiona</a:t>
            </a:r>
            <a:r>
              <a:rPr lang="es-MX" dirty="0"/>
              <a:t>.</a:t>
            </a:r>
            <a:endParaRPr lang="es-PE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2EECE7-57AD-42B3-8863-4A83AEB97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677400" y="3734343"/>
            <a:ext cx="1966387" cy="204954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685CE2A-488D-49F5-A08F-64A2408603C8}"/>
              </a:ext>
            </a:extLst>
          </p:cNvPr>
          <p:cNvSpPr/>
          <p:nvPr/>
        </p:nvSpPr>
        <p:spPr>
          <a:xfrm>
            <a:off x="7319364" y="5297380"/>
            <a:ext cx="3032651" cy="1036307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>
                <a:solidFill>
                  <a:schemeClr val="tx1"/>
                </a:solidFill>
                <a:latin typeface="Arial Black" panose="020B0A04020102020204" pitchFamily="34" charset="0"/>
              </a:rPr>
              <a:t>Ubica el tema Foro de presentación de </a:t>
            </a:r>
            <a:r>
              <a:rPr lang="es-MX" sz="1600" dirty="0" err="1">
                <a:solidFill>
                  <a:schemeClr val="tx1"/>
                </a:solidFill>
                <a:latin typeface="Arial Black" panose="020B0A04020102020204" pitchFamily="34" charset="0"/>
              </a:rPr>
              <a:t>PERUEDUCA</a:t>
            </a:r>
            <a:r>
              <a:rPr lang="es-MX" sz="1600" dirty="0">
                <a:solidFill>
                  <a:schemeClr val="tx1"/>
                </a:solidFill>
                <a:latin typeface="Arial Black" panose="020B0A04020102020204" pitchFamily="34" charset="0"/>
              </a:rPr>
              <a:t> y presiona en responder</a:t>
            </a:r>
            <a:r>
              <a:rPr lang="es-MX" dirty="0"/>
              <a:t>.</a:t>
            </a:r>
            <a:endParaRPr lang="es-PE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47AB64E-3696-4474-BFD2-BD6FC8A3A21A}"/>
              </a:ext>
            </a:extLst>
          </p:cNvPr>
          <p:cNvSpPr/>
          <p:nvPr/>
        </p:nvSpPr>
        <p:spPr>
          <a:xfrm>
            <a:off x="7642371" y="3053593"/>
            <a:ext cx="103184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3A7F2F0-6CE6-4F0D-AFFC-3FF4230191DB}"/>
              </a:ext>
            </a:extLst>
          </p:cNvPr>
          <p:cNvSpPr/>
          <p:nvPr/>
        </p:nvSpPr>
        <p:spPr>
          <a:xfrm>
            <a:off x="2283950" y="4523065"/>
            <a:ext cx="1031846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631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50D6B-784C-41B6-8E9E-8511A7460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DEC27F9-B76D-4FBA-9F84-744E7EAB6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04" t="7597" r="17588" b="15012"/>
          <a:stretch/>
        </p:blipFill>
        <p:spPr>
          <a:xfrm>
            <a:off x="4948970" y="1289997"/>
            <a:ext cx="5278206" cy="4154458"/>
          </a:xfrm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9B3FF507-5305-4BD3-B852-1A3CB50D6E48}"/>
              </a:ext>
            </a:extLst>
          </p:cNvPr>
          <p:cNvSpPr/>
          <p:nvPr/>
        </p:nvSpPr>
        <p:spPr>
          <a:xfrm>
            <a:off x="318783" y="2407640"/>
            <a:ext cx="2969702" cy="2189526"/>
          </a:xfrm>
          <a:prstGeom prst="wedgeRoundRectCallout">
            <a:avLst>
              <a:gd name="adj1" fmla="val 75092"/>
              <a:gd name="adj2" fmla="val -10297"/>
              <a:gd name="adj3" fmla="val 16667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1"/>
                </a:solidFill>
                <a:latin typeface="Arial Black" panose="020B0A04020102020204" pitchFamily="34" charset="0"/>
              </a:rPr>
              <a:t>Escribe tu presentación </a:t>
            </a:r>
            <a:r>
              <a:rPr lang="es-MX" sz="14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personal, dando a conocer tus nombres y apellidos, cargo que ocupas, región donde te encuentras y expectativas respecto al curso.</a:t>
            </a:r>
          </a:p>
          <a:p>
            <a:pPr algn="ctr"/>
            <a:r>
              <a:rPr lang="es-MX" sz="1400" dirty="0">
                <a:solidFill>
                  <a:schemeClr val="tx1"/>
                </a:solidFill>
                <a:latin typeface="Arial Black" panose="020B0A04020102020204" pitchFamily="34" charset="0"/>
              </a:rPr>
              <a:t>Después presiona </a:t>
            </a:r>
            <a:r>
              <a:rPr lang="es-MX" sz="1400" dirty="0">
                <a:solidFill>
                  <a:srgbClr val="FF0000"/>
                </a:solidFill>
                <a:latin typeface="Arial Black" panose="020B0A04020102020204" pitchFamily="34" charset="0"/>
              </a:rPr>
              <a:t>enviar al foro</a:t>
            </a:r>
            <a:endParaRPr lang="es-PE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4" descr="dibujo profesional, negocios, mano, gente, dibujos animados png thumbnail">
            <a:extLst>
              <a:ext uri="{FF2B5EF4-FFF2-40B4-BE49-F238E27FC236}">
                <a16:creationId xmlns:a16="http://schemas.microsoft.com/office/drawing/2014/main" id="{A1B12545-6398-4DC4-BB1E-B0F586EF0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86" y="857222"/>
            <a:ext cx="2051988" cy="600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👉 Dorso De Mano Con índice A La Derecha Emoji">
            <a:extLst>
              <a:ext uri="{FF2B5EF4-FFF2-40B4-BE49-F238E27FC236}">
                <a16:creationId xmlns:a16="http://schemas.microsoft.com/office/drawing/2014/main" id="{F7356B6F-3220-4E43-A8F6-61D121ACE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4129139">
            <a:off x="6684140" y="5370617"/>
            <a:ext cx="1338748" cy="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14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EFAB4-B31B-4BAD-93EF-2BA30EEA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>
                <a:latin typeface="Arial Black" panose="020B0A04020102020204" pitchFamily="34" charset="0"/>
              </a:rPr>
              <a:t>RECUERDA</a:t>
            </a:r>
            <a:r>
              <a:rPr lang="es-MX" dirty="0"/>
              <a:t>: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BD835-054F-46A1-8EFE-9E78330CA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42" y="2081613"/>
            <a:ext cx="3426903" cy="269172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algn="l"/>
            <a:r>
              <a:rPr lang="es-MX" dirty="0">
                <a:latin typeface="Arial Black" panose="020B0A04020102020204" pitchFamily="34" charset="0"/>
              </a:rPr>
              <a:t>Desarrolla todas las actividades del curso, guíate un tu barra de progreso, que al finalizar cada cuadro debe estar de color verde.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F64FF49-0472-44B0-8EE0-E47E88B39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0" t="12393" r="14250" b="5404"/>
          <a:stretch/>
        </p:blipFill>
        <p:spPr>
          <a:xfrm>
            <a:off x="4053840" y="1228341"/>
            <a:ext cx="7909560" cy="4517861"/>
          </a:xfrm>
          <a:prstGeom prst="rect">
            <a:avLst/>
          </a:prstGeom>
        </p:spPr>
      </p:pic>
      <p:pic>
        <p:nvPicPr>
          <p:cNvPr id="6" name="Picture 2" descr="👉 Dorso De Mano Con índice A La Derecha Emoji">
            <a:extLst>
              <a:ext uri="{FF2B5EF4-FFF2-40B4-BE49-F238E27FC236}">
                <a16:creationId xmlns:a16="http://schemas.microsoft.com/office/drawing/2014/main" id="{2C725D53-E1D4-433B-9523-27CF3F7EF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9139012">
            <a:off x="3030171" y="3613554"/>
            <a:ext cx="1338748" cy="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81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723ED7B-EE3E-4575-95FA-7601B837C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06" t="22631" r="17294" b="23669"/>
          <a:stretch/>
        </p:blipFill>
        <p:spPr>
          <a:xfrm>
            <a:off x="363218" y="276836"/>
            <a:ext cx="4779234" cy="3152164"/>
          </a:xfrm>
          <a:prstGeom prst="rect">
            <a:avLst/>
          </a:prstGeom>
        </p:spPr>
      </p:pic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C5882C46-AFFC-4CCC-975C-4B74693E0212}"/>
              </a:ext>
            </a:extLst>
          </p:cNvPr>
          <p:cNvSpPr/>
          <p:nvPr/>
        </p:nvSpPr>
        <p:spPr>
          <a:xfrm>
            <a:off x="363218" y="4471331"/>
            <a:ext cx="4259664" cy="2011767"/>
          </a:xfrm>
          <a:prstGeom prst="wedgeRectCallout">
            <a:avLst>
              <a:gd name="adj1" fmla="val 7369"/>
              <a:gd name="adj2" fmla="val -1038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rgbClr val="FF3399"/>
                </a:solidFill>
                <a:latin typeface="Arial Black" panose="020B0A04020102020204" pitchFamily="34" charset="0"/>
              </a:rPr>
              <a:t>¡MUY IMPORTANTE!</a:t>
            </a:r>
          </a:p>
          <a:p>
            <a:r>
              <a:rPr lang="es-MX" sz="1200" dirty="0">
                <a:solidFill>
                  <a:schemeClr val="tx1"/>
                </a:solidFill>
                <a:latin typeface="Arial Black" panose="020B0A04020102020204" pitchFamily="34" charset="0"/>
              </a:rPr>
              <a:t>Resolver el cuestionarios de salida porque</a:t>
            </a:r>
          </a:p>
          <a:p>
            <a:r>
              <a:rPr lang="es-MX" sz="1200" dirty="0">
                <a:solidFill>
                  <a:schemeClr val="tx1"/>
                </a:solidFill>
                <a:latin typeface="Arial Black" panose="020B0A04020102020204" pitchFamily="34" charset="0"/>
              </a:rPr>
              <a:t>PARA LA OBTENCIÓN DE LA CONSTANCIA, SEGÚN EL SILABO ES APROBAR EL CUESTIONARIO DE SALIDA CON </a:t>
            </a:r>
            <a:r>
              <a:rPr lang="es-MX" sz="1200" dirty="0">
                <a:solidFill>
                  <a:srgbClr val="FF0000"/>
                </a:solidFill>
                <a:latin typeface="Arial Black" panose="020B0A04020102020204" pitchFamily="34" charset="0"/>
              </a:rPr>
              <a:t>UNA NOTA MAYOR O IGUAL A 12 </a:t>
            </a:r>
            <a:r>
              <a:rPr lang="es-MX" sz="1200" dirty="0">
                <a:solidFill>
                  <a:schemeClr val="tx1"/>
                </a:solidFill>
                <a:latin typeface="Arial Black" panose="020B0A04020102020204" pitchFamily="34" charset="0"/>
              </a:rPr>
              <a:t>(CONSTA DE 3 INTENTOS).</a:t>
            </a:r>
          </a:p>
          <a:p>
            <a:endParaRPr lang="es-MX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s-MX" sz="1200" dirty="0">
                <a:solidFill>
                  <a:schemeClr val="tx1"/>
                </a:solidFill>
                <a:latin typeface="Arial Black" panose="020B0A04020102020204" pitchFamily="34" charset="0"/>
              </a:rPr>
              <a:t>También debe completar el cuestionario de salida para dar por finalizado el curso.</a:t>
            </a:r>
          </a:p>
        </p:txBody>
      </p:sp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9BC3F129-5739-4B09-8D40-F638A2ACFC8C}"/>
              </a:ext>
            </a:extLst>
          </p:cNvPr>
          <p:cNvSpPr/>
          <p:nvPr/>
        </p:nvSpPr>
        <p:spPr>
          <a:xfrm>
            <a:off x="6096000" y="4815281"/>
            <a:ext cx="4259664" cy="1667818"/>
          </a:xfrm>
          <a:prstGeom prst="wedgeRectCallout">
            <a:avLst>
              <a:gd name="adj1" fmla="val 13671"/>
              <a:gd name="adj2" fmla="val -100743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s-MX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s-MX" sz="1200" dirty="0">
                <a:solidFill>
                  <a:schemeClr val="tx1"/>
                </a:solidFill>
                <a:latin typeface="Arial Black" panose="020B0A04020102020204" pitchFamily="34" charset="0"/>
              </a:rPr>
              <a:t>Una vez culminado el curso mandar una captura de pantalla del cuestionario de salida con nota aprobatoria al correo difods084@minedu.gob.pe</a:t>
            </a:r>
          </a:p>
          <a:p>
            <a:endParaRPr lang="es-MX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0EAF28-BEC6-4F69-B5C9-876074E3D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0" t="30309" r="2979" b="12854"/>
          <a:stretch/>
        </p:blipFill>
        <p:spPr>
          <a:xfrm>
            <a:off x="5954466" y="1189328"/>
            <a:ext cx="5143123" cy="245149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7977CFE-7D83-4BBE-B812-D69CC8BE6921}"/>
              </a:ext>
            </a:extLst>
          </p:cNvPr>
          <p:cNvSpPr/>
          <p:nvPr/>
        </p:nvSpPr>
        <p:spPr>
          <a:xfrm>
            <a:off x="9960859" y="1184818"/>
            <a:ext cx="637563" cy="186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1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620" y="75500"/>
            <a:ext cx="10994760" cy="1460417"/>
          </a:xfrm>
          <a:solidFill>
            <a:srgbClr val="FFCCFF"/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4000" dirty="0">
                <a:effectLst/>
                <a:latin typeface="Arial Black" panose="020B0A04020102020204" pitchFamily="34" charset="0"/>
              </a:rPr>
              <a:t>INGRESA A PERUEDUCA.PE</a:t>
            </a:r>
            <a:r>
              <a:rPr lang="es-ES" dirty="0"/>
              <a:t> </a:t>
            </a:r>
            <a:r>
              <a:rPr lang="es-ES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http://comunicado.perueduca.pe/</a:t>
            </a:r>
            <a:endParaRPr lang="es-PE" dirty="0">
              <a:solidFill>
                <a:srgbClr val="0000FF"/>
              </a:solidFill>
            </a:endParaRP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9C0CD229-86F0-431D-888B-7006DB19A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546"/>
          <a:stretch/>
        </p:blipFill>
        <p:spPr>
          <a:xfrm>
            <a:off x="1097280" y="1596775"/>
            <a:ext cx="8686800" cy="4886324"/>
          </a:xfrm>
        </p:spPr>
      </p:pic>
      <p:pic>
        <p:nvPicPr>
          <p:cNvPr id="1026" name="Picture 2" descr="profesor profesor, ángulo, mano png thumbnai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33" b="98851" l="862" r="95115">
                        <a14:foregroundMark x1="20977" y1="42529" x2="20977" y2="42529"/>
                        <a14:foregroundMark x1="37356" y1="38697" x2="37356" y2="38697"/>
                        <a14:foregroundMark x1="30747" y1="77011" x2="30747" y2="77011"/>
                        <a14:foregroundMark x1="29023" y1="69349" x2="31034" y2="8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54889" y="3872395"/>
            <a:ext cx="3558096" cy="26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rectángulo 7">
            <a:extLst>
              <a:ext uri="{FF2B5EF4-FFF2-40B4-BE49-F238E27FC236}">
                <a16:creationId xmlns:a16="http://schemas.microsoft.com/office/drawing/2014/main" id="{00E9D160-2DFE-483B-8141-3F02ECEA0644}"/>
              </a:ext>
            </a:extLst>
          </p:cNvPr>
          <p:cNvSpPr/>
          <p:nvPr/>
        </p:nvSpPr>
        <p:spPr>
          <a:xfrm>
            <a:off x="9321293" y="1040499"/>
            <a:ext cx="2586540" cy="2449358"/>
          </a:xfrm>
          <a:prstGeom prst="wedgeRectCallout">
            <a:avLst>
              <a:gd name="adj1" fmla="val -40277"/>
              <a:gd name="adj2" fmla="val 726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Presiona en el ícono de Programa de formación docente</a:t>
            </a:r>
          </a:p>
          <a:p>
            <a:pPr algn="ctr"/>
            <a:endParaRPr lang="es-MX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MX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F4510D7-93A4-4D67-9705-B04EF036C6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729" t="31412" r="26272" b="40853"/>
          <a:stretch/>
        </p:blipFill>
        <p:spPr>
          <a:xfrm>
            <a:off x="10464844" y="2420496"/>
            <a:ext cx="775663" cy="100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4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9550031-0408-4DB5-A7EB-6E6F54D96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000" b="7778"/>
          <a:stretch/>
        </p:blipFill>
        <p:spPr>
          <a:xfrm>
            <a:off x="1739015" y="1143609"/>
            <a:ext cx="8713969" cy="54462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620" y="208402"/>
            <a:ext cx="10994760" cy="98092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s-MX" sz="3600" dirty="0">
                <a:latin typeface="Arial Black" panose="020B0A04020102020204" pitchFamily="34" charset="0"/>
              </a:rPr>
              <a:t>Te mostrará los cursos activos del programa de formación.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1096" y="1300328"/>
            <a:ext cx="9693994" cy="4886557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>
                <a:solidFill>
                  <a:srgbClr val="CC0099"/>
                </a:solidFill>
              </a:rPr>
              <a:t>.</a:t>
            </a:r>
            <a:endParaRPr lang="es-PE" dirty="0">
              <a:solidFill>
                <a:srgbClr val="CC0099"/>
              </a:solidFill>
            </a:endParaRPr>
          </a:p>
        </p:txBody>
      </p:sp>
      <p:pic>
        <p:nvPicPr>
          <p:cNvPr id="2052" name="Picture 4" descr="hombre ilustración, personaje de dibujos animados, profesor, Gráficos 3d por computadora, fotografía png thumbnail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922" l="9483" r="991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6623" y="837614"/>
            <a:ext cx="3314700" cy="581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43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Debes </a:t>
            </a:r>
            <a:endParaRPr lang="es-PE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68453FF8-7043-4A4B-9EC8-4DEAA48AC0E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463" b="72130" l="31250" r="39375">
                        <a14:foregroundMark x1="32292" y1="51667" x2="33594" y2="50463"/>
                        <a14:foregroundMark x1="33594" y1="50463" x2="35417" y2="50556"/>
                        <a14:foregroundMark x1="35417" y1="50556" x2="36979" y2="52037"/>
                        <a14:foregroundMark x1="36979" y1="52037" x2="32604" y2="51574"/>
                        <a14:foregroundMark x1="33385" y1="50741" x2="33802" y2="50463"/>
                        <a14:foregroundMark x1="35677" y1="63333" x2="37760" y2="63148"/>
                        <a14:foregroundMark x1="37760" y1="63148" x2="38385" y2="60278"/>
                        <a14:foregroundMark x1="38385" y1="60278" x2="38958" y2="63056"/>
                        <a14:foregroundMark x1="38958" y1="63056" x2="37604" y2="64352"/>
                        <a14:foregroundMark x1="37604" y1="64352" x2="35573" y2="63704"/>
                        <a14:foregroundMark x1="39323" y1="59630" x2="39375" y2="61852"/>
                        <a14:foregroundMark x1="33646" y1="63426" x2="32604" y2="69630"/>
                        <a14:foregroundMark x1="32604" y1="69630" x2="33646" y2="65000"/>
                        <a14:foregroundMark x1="34063" y1="63611" x2="35313" y2="63796"/>
                        <a14:foregroundMark x1="33958" y1="70833" x2="34479" y2="70926"/>
                        <a14:foregroundMark x1="35000" y1="70833" x2="36354" y2="72130"/>
                        <a14:foregroundMark x1="36354" y1="72130" x2="35104" y2="70741"/>
                        <a14:foregroundMark x1="35104" y1="70741" x2="35000" y2="70833"/>
                      </a14:backgroundRemoval>
                    </a14:imgEffect>
                  </a14:imgLayer>
                </a14:imgProps>
              </a:ext>
            </a:extLst>
          </a:blip>
          <a:srcRect l="30444" t="49633" r="60366" b="26666"/>
          <a:stretch/>
        </p:blipFill>
        <p:spPr bwMode="auto">
          <a:xfrm flipH="1">
            <a:off x="10632134" y="4053840"/>
            <a:ext cx="1922491" cy="2804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3587A80-3974-4D51-8F16-4CDD4674547D}"/>
              </a:ext>
            </a:extLst>
          </p:cNvPr>
          <p:cNvSpPr txBox="1">
            <a:spLocks/>
          </p:cNvSpPr>
          <p:nvPr/>
        </p:nvSpPr>
        <p:spPr>
          <a:xfrm>
            <a:off x="598620" y="208402"/>
            <a:ext cx="9581700" cy="980927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>
                <a:latin typeface="Arial Black" panose="020B0A04020102020204" pitchFamily="34" charset="0"/>
              </a:rPr>
              <a:t>Tienes que buscar estos cursos:</a:t>
            </a:r>
            <a:endParaRPr lang="es-PE" sz="3600" dirty="0">
              <a:latin typeface="Arial Black" panose="020B0A040201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3613CB5-90F3-4D19-961F-B1A7CBA0D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00" t="5467" r="20679" b="8000"/>
          <a:stretch/>
        </p:blipFill>
        <p:spPr>
          <a:xfrm>
            <a:off x="747125" y="1286336"/>
            <a:ext cx="6515844" cy="5257800"/>
          </a:xfrm>
          <a:prstGeom prst="rect">
            <a:avLst/>
          </a:prstGeom>
        </p:spPr>
      </p:pic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2ED54441-9691-4399-9A00-BA6231BA4FF2}"/>
              </a:ext>
            </a:extLst>
          </p:cNvPr>
          <p:cNvSpPr/>
          <p:nvPr/>
        </p:nvSpPr>
        <p:spPr>
          <a:xfrm>
            <a:off x="7559039" y="1286336"/>
            <a:ext cx="3520075" cy="2698012"/>
          </a:xfrm>
          <a:prstGeom prst="wedgeRoundRectCallout">
            <a:avLst>
              <a:gd name="adj1" fmla="val 45074"/>
              <a:gd name="adj2" fmla="val 85012"/>
              <a:gd name="adj3" fmla="val 16667"/>
            </a:avLst>
          </a:prstGeom>
          <a:solidFill>
            <a:srgbClr val="9FED1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1A78838-F0B5-437F-85C4-E92CD245540A}"/>
              </a:ext>
            </a:extLst>
          </p:cNvPr>
          <p:cNvSpPr txBox="1"/>
          <p:nvPr/>
        </p:nvSpPr>
        <p:spPr>
          <a:xfrm>
            <a:off x="7559039" y="1511957"/>
            <a:ext cx="32935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LÍNEA DE BIENESTAR SOCIOEMOCIONAL</a:t>
            </a:r>
            <a:r>
              <a:rPr lang="es-PE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, donde desarrollarás el curso de </a:t>
            </a:r>
            <a:r>
              <a:rPr lang="es-PE" sz="2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INTELIGENCIA EMOCIONAL DE APRENDIZAJE</a:t>
            </a:r>
          </a:p>
        </p:txBody>
      </p:sp>
    </p:spTree>
    <p:extLst>
      <p:ext uri="{BB962C8B-B14F-4D97-AF65-F5344CB8AC3E}">
        <p14:creationId xmlns:p14="http://schemas.microsoft.com/office/powerpoint/2010/main" val="70065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DB7E65-3050-4A66-8EC3-E4562885A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327" t="7235" r="20183" b="8396"/>
          <a:stretch/>
        </p:blipFill>
        <p:spPr>
          <a:xfrm>
            <a:off x="4974898" y="93058"/>
            <a:ext cx="7098281" cy="6671883"/>
          </a:xfrm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EECD9380-642A-4F2C-9B93-20C7230947BB}"/>
              </a:ext>
            </a:extLst>
          </p:cNvPr>
          <p:cNvSpPr/>
          <p:nvPr/>
        </p:nvSpPr>
        <p:spPr>
          <a:xfrm>
            <a:off x="1069742" y="730987"/>
            <a:ext cx="3520075" cy="3888162"/>
          </a:xfrm>
          <a:prstGeom prst="wedgeRoundRectCallout">
            <a:avLst>
              <a:gd name="adj1" fmla="val -41662"/>
              <a:gd name="adj2" fmla="val 61244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90F682A-D7E5-42D7-ACBD-656EEA793D01}"/>
              </a:ext>
            </a:extLst>
          </p:cNvPr>
          <p:cNvSpPr txBox="1"/>
          <p:nvPr/>
        </p:nvSpPr>
        <p:spPr>
          <a:xfrm>
            <a:off x="1296229" y="956608"/>
            <a:ext cx="32935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PROGRAMA NACIONAL PARA EL DESARROLLO DE COMPETENCIA DIGITAL DOCENTE</a:t>
            </a:r>
            <a:r>
              <a:rPr lang="es-PE" b="1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s-PE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donde desarrollarás los cursos de:</a:t>
            </a:r>
          </a:p>
          <a:p>
            <a:r>
              <a:rPr lang="es-PE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E" sz="2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CIUDADANÍA DIGITAL</a:t>
            </a:r>
          </a:p>
          <a:p>
            <a:endParaRPr lang="es-PE" sz="20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s-PE" sz="2000" b="1" dirty="0">
                <a:solidFill>
                  <a:srgbClr val="008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TUTORIAL DE GESTIÓN DE COMUNIDADES DE APRENDIZAJE</a:t>
            </a:r>
          </a:p>
        </p:txBody>
      </p:sp>
      <p:pic>
        <p:nvPicPr>
          <p:cNvPr id="6" name="Picture 2" descr="Profesor, profesor png | Klipartz">
            <a:extLst>
              <a:ext uri="{FF2B5EF4-FFF2-40B4-BE49-F238E27FC236}">
                <a16:creationId xmlns:a16="http://schemas.microsoft.com/office/drawing/2014/main" id="{A6F206C7-6BC8-4FD7-9F06-4E82FF7F1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2889" l="11892" r="91892">
                        <a14:foregroundMark x1="48649" y1="57778" x2="57838" y2="60000"/>
                        <a14:foregroundMark x1="51351" y1="90444" x2="54595" y2="91111"/>
                        <a14:foregroundMark x1="21622" y1="25556" x2="20541" y2="1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1961" y="3936569"/>
            <a:ext cx="2234494" cy="31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726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8F3F73B-48BC-4DB1-8FA6-C356AE66D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10" t="5199" r="21822" b="9603"/>
          <a:stretch/>
        </p:blipFill>
        <p:spPr>
          <a:xfrm>
            <a:off x="356461" y="232475"/>
            <a:ext cx="5982346" cy="5842862"/>
          </a:xfrm>
          <a:prstGeom prst="rect">
            <a:avLst/>
          </a:prstGeom>
        </p:spPr>
      </p:pic>
      <p:pic>
        <p:nvPicPr>
          <p:cNvPr id="6" name="Imagen 5" descr="El maestro y los niños usan una mascarilla médica con espacio de copia |  Vector Premium">
            <a:extLst>
              <a:ext uri="{FF2B5EF4-FFF2-40B4-BE49-F238E27FC236}">
                <a16:creationId xmlns:a16="http://schemas.microsoft.com/office/drawing/2014/main" id="{8D11C474-1E78-4C7F-A2D7-94AA7E8FC553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384" b="89448" l="0" r="25399">
                        <a14:backgroundMark x1="15815" y1="79376" x2="16294" y2="53237"/>
                        <a14:backgroundMark x1="16294" y1="53237" x2="22364" y2="69065"/>
                        <a14:backgroundMark x1="15335" y1="42206" x2="16933" y2="35971"/>
                        <a14:backgroundMark x1="18051" y1="37650" x2="17572" y2="22782"/>
                        <a14:backgroundMark x1="17252" y1="48201" x2="18211" y2="47962"/>
                        <a14:backgroundMark x1="17412" y1="48681" x2="18211" y2="49640"/>
                        <a14:backgroundMark x1="10703" y1="80576" x2="10863" y2="72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86" r="74067" b="9428"/>
          <a:stretch/>
        </p:blipFill>
        <p:spPr bwMode="auto">
          <a:xfrm flipH="1">
            <a:off x="9678578" y="2623338"/>
            <a:ext cx="2802723" cy="4349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68C19B9F-D13C-40AD-84B6-102E08367173}"/>
              </a:ext>
            </a:extLst>
          </p:cNvPr>
          <p:cNvSpPr/>
          <p:nvPr/>
        </p:nvSpPr>
        <p:spPr>
          <a:xfrm>
            <a:off x="6602637" y="405523"/>
            <a:ext cx="3520075" cy="3023477"/>
          </a:xfrm>
          <a:prstGeom prst="wedgeRoundRectCallout">
            <a:avLst>
              <a:gd name="adj1" fmla="val 64006"/>
              <a:gd name="adj2" fmla="val 49918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B51685-7407-4F17-8BF8-6F385CD8A8F9}"/>
              </a:ext>
            </a:extLst>
          </p:cNvPr>
          <p:cNvSpPr txBox="1"/>
          <p:nvPr/>
        </p:nvSpPr>
        <p:spPr>
          <a:xfrm>
            <a:off x="6715880" y="518333"/>
            <a:ext cx="32935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PROGRAMA NACIONAL PARA LA MEJORA DE LOS APRENDIZAJES</a:t>
            </a:r>
            <a:r>
              <a:rPr lang="es-PE" b="1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es-PE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donde desarrollarás el curso de</a:t>
            </a:r>
          </a:p>
          <a:p>
            <a:r>
              <a:rPr lang="es-PE" sz="20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PE" sz="2000" b="1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s-PE" sz="2000" b="1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ENSEÑAR AL NIVEL REAL DE LOS APRENDIZAJES I</a:t>
            </a:r>
          </a:p>
        </p:txBody>
      </p:sp>
    </p:spTree>
    <p:extLst>
      <p:ext uri="{BB962C8B-B14F-4D97-AF65-F5344CB8AC3E}">
        <p14:creationId xmlns:p14="http://schemas.microsoft.com/office/powerpoint/2010/main" val="275692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12FDE7-A85B-407F-A099-255B6A86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20" y="154984"/>
            <a:ext cx="10994760" cy="144179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s-MX" sz="2800" dirty="0">
                <a:latin typeface="Arial Black" panose="020B0A04020102020204" pitchFamily="34" charset="0"/>
              </a:rPr>
              <a:t>RECUERDA PARA INGRESAR A LOS CURSOS DEBES BUSCAR LOS PROGRAMAS DE FORMACIÓN Y GRUPOS DE INSCRIPCIÓN</a:t>
            </a:r>
            <a:endParaRPr lang="es-PE" sz="2800" dirty="0">
              <a:latin typeface="Arial Black" panose="020B0A04020102020204" pitchFamily="34" charset="0"/>
            </a:endParaRPr>
          </a:p>
        </p:txBody>
      </p:sp>
      <p:pic>
        <p:nvPicPr>
          <p:cNvPr id="5" name="image4.jpeg">
            <a:extLst>
              <a:ext uri="{FF2B5EF4-FFF2-40B4-BE49-F238E27FC236}">
                <a16:creationId xmlns:a16="http://schemas.microsoft.com/office/drawing/2014/main" id="{9650AECF-B43B-4E65-A1C9-E0B7FA5DBB0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2863" y="1830560"/>
            <a:ext cx="4854547" cy="2209375"/>
          </a:xfrm>
          <a:prstGeom prst="rect">
            <a:avLst/>
          </a:prstGeom>
        </p:spPr>
      </p:pic>
      <p:pic>
        <p:nvPicPr>
          <p:cNvPr id="6" name="image5.jpeg">
            <a:extLst>
              <a:ext uri="{FF2B5EF4-FFF2-40B4-BE49-F238E27FC236}">
                <a16:creationId xmlns:a16="http://schemas.microsoft.com/office/drawing/2014/main" id="{63494402-8FCD-4585-A405-5564366CF0C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39950" y="4329063"/>
            <a:ext cx="4382178" cy="2191595"/>
          </a:xfrm>
          <a:prstGeom prst="rect">
            <a:avLst/>
          </a:prstGeom>
        </p:spPr>
      </p:pic>
      <p:pic>
        <p:nvPicPr>
          <p:cNvPr id="7" name="image1.jpeg">
            <a:extLst>
              <a:ext uri="{FF2B5EF4-FFF2-40B4-BE49-F238E27FC236}">
                <a16:creationId xmlns:a16="http://schemas.microsoft.com/office/drawing/2014/main" id="{9E3E0883-4877-47A8-ACDD-3F237A322D3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9807" y="1830560"/>
            <a:ext cx="4513056" cy="2498503"/>
          </a:xfrm>
          <a:prstGeom prst="rect">
            <a:avLst/>
          </a:prstGeom>
        </p:spPr>
      </p:pic>
      <p:pic>
        <p:nvPicPr>
          <p:cNvPr id="4" name="Picture 2" descr="Ilustración del maestro, caricatura del maestro, de maestras., púrpura, niño, mano png thumbnail">
            <a:extLst>
              <a:ext uri="{FF2B5EF4-FFF2-40B4-BE49-F238E27FC236}">
                <a16:creationId xmlns:a16="http://schemas.microsoft.com/office/drawing/2014/main" id="{77DE9A29-335D-4E2B-820A-426E435F55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7" b="99863" l="0" r="100000">
                        <a14:foregroundMark x1="13056" y1="28493" x2="1944" y2="150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606" y="1596774"/>
            <a:ext cx="2494082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1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DED36-6325-4B96-A2D3-274077BD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PE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5ADE09D-B0AA-48A6-80E3-47FD7E4A20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137" t="23519" r="20443" b="8985"/>
          <a:stretch/>
        </p:blipFill>
        <p:spPr>
          <a:xfrm>
            <a:off x="402956" y="374901"/>
            <a:ext cx="6909545" cy="6108198"/>
          </a:xfrm>
        </p:spPr>
      </p:pic>
      <p:pic>
        <p:nvPicPr>
          <p:cNvPr id="6" name="Picture 2" descr="profesor profesor, ángulo, mano png thumbnail">
            <a:extLst>
              <a:ext uri="{FF2B5EF4-FFF2-40B4-BE49-F238E27FC236}">
                <a16:creationId xmlns:a16="http://schemas.microsoft.com/office/drawing/2014/main" id="{DA807468-1566-4ED5-85ED-67D6D786F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3" b="98851" l="862" r="95115">
                        <a14:foregroundMark x1="20977" y1="42529" x2="20977" y2="42529"/>
                        <a14:foregroundMark x1="37356" y1="38697" x2="37356" y2="38697"/>
                        <a14:foregroundMark x1="30747" y1="77011" x2="30747" y2="77011"/>
                        <a14:foregroundMark x1="29023" y1="69349" x2="31034" y2="8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0460" y="3934208"/>
            <a:ext cx="3984799" cy="29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ocadillo: rectángulo con esquinas redondeadas 7">
            <a:extLst>
              <a:ext uri="{FF2B5EF4-FFF2-40B4-BE49-F238E27FC236}">
                <a16:creationId xmlns:a16="http://schemas.microsoft.com/office/drawing/2014/main" id="{95BD6A9A-9931-4F4C-AC9C-C65C21D50456}"/>
              </a:ext>
            </a:extLst>
          </p:cNvPr>
          <p:cNvSpPr/>
          <p:nvPr/>
        </p:nvSpPr>
        <p:spPr>
          <a:xfrm>
            <a:off x="7692903" y="585322"/>
            <a:ext cx="3520075" cy="3348206"/>
          </a:xfrm>
          <a:prstGeom prst="wedgeRoundRectCallout">
            <a:avLst>
              <a:gd name="adj1" fmla="val 45054"/>
              <a:gd name="adj2" fmla="val 58365"/>
              <a:gd name="adj3" fmla="val 16667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D9E31D8-2980-476E-ABE9-6232E6648862}"/>
              </a:ext>
            </a:extLst>
          </p:cNvPr>
          <p:cNvSpPr txBox="1"/>
          <p:nvPr/>
        </p:nvSpPr>
        <p:spPr>
          <a:xfrm>
            <a:off x="7919390" y="763429"/>
            <a:ext cx="32935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Ubica tu grupo de inscripción y presiona en el curso que aún te falta desarrollar .</a:t>
            </a:r>
          </a:p>
          <a:p>
            <a:r>
              <a:rPr lang="es-MX" sz="2000" b="1" dirty="0">
                <a:solidFill>
                  <a:srgbClr val="0033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Repite el proceso en los tres programas, hasta finalizar los 4 cursos</a:t>
            </a:r>
          </a:p>
        </p:txBody>
      </p:sp>
      <p:pic>
        <p:nvPicPr>
          <p:cNvPr id="2050" name="Picture 2" descr="👉 Dorso De Mano Con índice A La Derecha Emoji">
            <a:extLst>
              <a:ext uri="{FF2B5EF4-FFF2-40B4-BE49-F238E27FC236}">
                <a16:creationId xmlns:a16="http://schemas.microsoft.com/office/drawing/2014/main" id="{B4C958EC-C6FF-4D02-AA5F-DD8E9D445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3405175">
            <a:off x="4693739" y="5867215"/>
            <a:ext cx="1095421" cy="58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👉 Dorso De Mano Con índice A La Derecha Emoji">
            <a:extLst>
              <a:ext uri="{FF2B5EF4-FFF2-40B4-BE49-F238E27FC236}">
                <a16:creationId xmlns:a16="http://schemas.microsoft.com/office/drawing/2014/main" id="{01244FE7-09D0-4495-8F24-DF8029429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8740304">
            <a:off x="-70755" y="5585631"/>
            <a:ext cx="1338748" cy="71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2E0DA6D-2F79-49C3-8186-D1ED32AE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62" t="5694" r="33646" b="22939"/>
          <a:stretch/>
        </p:blipFill>
        <p:spPr>
          <a:xfrm>
            <a:off x="945396" y="247973"/>
            <a:ext cx="2805193" cy="3487119"/>
          </a:xfrm>
        </p:spPr>
      </p:pic>
      <p:sp>
        <p:nvSpPr>
          <p:cNvPr id="6" name="Bocadillo: rectángulo 5">
            <a:extLst>
              <a:ext uri="{FF2B5EF4-FFF2-40B4-BE49-F238E27FC236}">
                <a16:creationId xmlns:a16="http://schemas.microsoft.com/office/drawing/2014/main" id="{844FCFCB-10F7-4AF7-8F1C-84633C1B51FA}"/>
              </a:ext>
            </a:extLst>
          </p:cNvPr>
          <p:cNvSpPr/>
          <p:nvPr/>
        </p:nvSpPr>
        <p:spPr>
          <a:xfrm>
            <a:off x="598620" y="3862020"/>
            <a:ext cx="3099662" cy="2621079"/>
          </a:xfrm>
          <a:prstGeom prst="wedgeRectCallout">
            <a:avLst>
              <a:gd name="adj1" fmla="val -4333"/>
              <a:gd name="adj2" fmla="val -7974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Al presionar en el curso del programa seleccionado, se abrirá la ventana del </a:t>
            </a:r>
            <a:r>
              <a:rPr lang="es-MX" dirty="0">
                <a:solidFill>
                  <a:srgbClr val="FF0000"/>
                </a:solidFill>
                <a:latin typeface="Arial Black" panose="020B0A04020102020204" pitchFamily="34" charset="0"/>
              </a:rPr>
              <a:t>campus virtual </a:t>
            </a: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y debes digitar </a:t>
            </a:r>
            <a:r>
              <a:rPr lang="es-MX" dirty="0">
                <a:solidFill>
                  <a:srgbClr val="FF3399"/>
                </a:solidFill>
                <a:latin typeface="Arial Black" panose="020B0A04020102020204" pitchFamily="34" charset="0"/>
              </a:rPr>
              <a:t>usuario y contraseña </a:t>
            </a:r>
            <a:r>
              <a:rPr lang="es-MX" dirty="0">
                <a:solidFill>
                  <a:schemeClr val="tx1"/>
                </a:solidFill>
                <a:latin typeface="Arial Black" panose="020B0A04020102020204" pitchFamily="34" charset="0"/>
              </a:rPr>
              <a:t>de </a:t>
            </a:r>
            <a:r>
              <a:rPr lang="es-MX" dirty="0" err="1">
                <a:solidFill>
                  <a:schemeClr val="tx1"/>
                </a:solidFill>
                <a:latin typeface="Arial Black" panose="020B0A04020102020204" pitchFamily="34" charset="0"/>
              </a:rPr>
              <a:t>PERUEDUCA</a:t>
            </a:r>
            <a:endParaRPr lang="es-PE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22B2C24-CB26-480D-8079-53C557C78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3" t="22104" r="19534" b="9831"/>
          <a:stretch/>
        </p:blipFill>
        <p:spPr>
          <a:xfrm>
            <a:off x="5573900" y="2960176"/>
            <a:ext cx="6627139" cy="3766088"/>
          </a:xfrm>
          <a:prstGeom prst="rect">
            <a:avLst/>
          </a:prstGeom>
        </p:spPr>
      </p:pic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23F279BC-66C1-49F7-A804-0A66751164F1}"/>
              </a:ext>
            </a:extLst>
          </p:cNvPr>
          <p:cNvSpPr/>
          <p:nvPr/>
        </p:nvSpPr>
        <p:spPr>
          <a:xfrm>
            <a:off x="5927454" y="247973"/>
            <a:ext cx="5773766" cy="2218482"/>
          </a:xfrm>
          <a:prstGeom prst="wedgeRectCallout">
            <a:avLst>
              <a:gd name="adj1" fmla="val -36644"/>
              <a:gd name="adj2" fmla="val 98335"/>
            </a:avLst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solidFill>
                  <a:schemeClr val="tx1"/>
                </a:solidFill>
                <a:latin typeface="Arial Black" panose="020B0A04020102020204" pitchFamily="34" charset="0"/>
              </a:rPr>
              <a:t>Si ubicaste correctamente tu grupo de inscripción, ingresarás al campus virtual y puedes empezar a desarrollar los módulos, guiándote en la barra de progresos a medida que avances la barra se pondrá de color verde. </a:t>
            </a:r>
          </a:p>
          <a:p>
            <a:r>
              <a:rPr lang="es-MX" sz="2000" dirty="0">
                <a:solidFill>
                  <a:schemeClr val="tx1"/>
                </a:solidFill>
                <a:latin typeface="Arial Black" panose="020B0A04020102020204" pitchFamily="34" charset="0"/>
              </a:rPr>
              <a:t>¡Vamos tu puedes!</a:t>
            </a:r>
            <a:endParaRPr lang="es-PE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100" name="Picture 4" descr="Pulgar png imágenes | PNGWing">
            <a:extLst>
              <a:ext uri="{FF2B5EF4-FFF2-40B4-BE49-F238E27FC236}">
                <a16:creationId xmlns:a16="http://schemas.microsoft.com/office/drawing/2014/main" id="{0C02010B-636E-4F55-A90E-9DF9C7917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22" b="96476" l="556" r="96667">
                        <a14:foregroundMark x1="77778" y1="26872" x2="81944" y2="4846"/>
                        <a14:foregroundMark x1="81944" y1="4846" x2="99167" y2="47577"/>
                        <a14:foregroundMark x1="99167" y1="47577" x2="92500" y2="66520"/>
                        <a14:foregroundMark x1="92500" y1="66520" x2="86667" y2="44053"/>
                        <a14:foregroundMark x1="86667" y1="44053" x2="76944" y2="27753"/>
                        <a14:foregroundMark x1="76944" y1="27753" x2="76944" y2="27753"/>
                        <a14:foregroundMark x1="81944" y1="4846" x2="89722" y2="1762"/>
                        <a14:foregroundMark x1="96944" y1="33480" x2="97222" y2="55507"/>
                        <a14:foregroundMark x1="34444" y1="88546" x2="60556" y2="96476"/>
                        <a14:foregroundMark x1="60556" y1="96476" x2="43611" y2="92070"/>
                        <a14:foregroundMark x1="8611" y1="82819" x2="11111" y2="58590"/>
                        <a14:foregroundMark x1="11111" y1="58590" x2="556" y2="42731"/>
                        <a14:foregroundMark x1="556" y1="42731" x2="8611" y2="56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057" y="1637215"/>
            <a:ext cx="1315094" cy="82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👉 Dorso De Mano Con índice A La Derecha Emoji">
            <a:extLst>
              <a:ext uri="{FF2B5EF4-FFF2-40B4-BE49-F238E27FC236}">
                <a16:creationId xmlns:a16="http://schemas.microsoft.com/office/drawing/2014/main" id="{1091B020-C3AB-4621-B15A-CE54E6A96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6" t="17817" r="29028" b="19072"/>
          <a:stretch/>
        </p:blipFill>
        <p:spPr bwMode="auto">
          <a:xfrm rot="18740304">
            <a:off x="5015087" y="3683781"/>
            <a:ext cx="1338748" cy="86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69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7757</TotalTime>
  <Words>501</Words>
  <Application>Microsoft Office PowerPoint</Application>
  <PresentationFormat>Panorámica</PresentationFormat>
  <Paragraphs>43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 Black</vt:lpstr>
      <vt:lpstr>Arial</vt:lpstr>
      <vt:lpstr>Calibri</vt:lpstr>
      <vt:lpstr>Office Theme</vt:lpstr>
      <vt:lpstr>Presentación de PowerPoint</vt:lpstr>
      <vt:lpstr>INGRESA A PERUEDUCA.PE http://comunicado.perueduca.pe/</vt:lpstr>
      <vt:lpstr>Te mostrará los cursos activos del programa de formación.</vt:lpstr>
      <vt:lpstr>Debes </vt:lpstr>
      <vt:lpstr>Presentación de PowerPoint</vt:lpstr>
      <vt:lpstr>Presentación de PowerPoint</vt:lpstr>
      <vt:lpstr>RECUERDA PARA INGRESAR A LOS CURSOS DEBES BUSCAR LOS PROGRAMAS DE FORMACIÓN Y GRUPOS DE INSCRIPCIÓN</vt:lpstr>
      <vt:lpstr>Presentación de PowerPoint</vt:lpstr>
      <vt:lpstr>Presentación de PowerPoint</vt:lpstr>
      <vt:lpstr>Presentación de PowerPoint</vt:lpstr>
      <vt:lpstr>NAVEGACIÓN DENTRO DEL CAMPUS VIRTUAL</vt:lpstr>
      <vt:lpstr>DESARROLLO DEL FORO DE PRESENTACIÓN</vt:lpstr>
      <vt:lpstr>Presentación de PowerPoint</vt:lpstr>
      <vt:lpstr>RECUERDA: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MILLY ALEXANDRA REYES VILLON</dc:creator>
  <cp:lastModifiedBy>Joan C Rowen</cp:lastModifiedBy>
  <cp:revision>512</cp:revision>
  <dcterms:created xsi:type="dcterms:W3CDTF">2020-03-06T15:10:10Z</dcterms:created>
  <dcterms:modified xsi:type="dcterms:W3CDTF">2021-05-21T01:40:13Z</dcterms:modified>
</cp:coreProperties>
</file>