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4"/>
  </p:notesMasterIdLst>
  <p:handoutMasterIdLst>
    <p:handoutMasterId r:id="rId25"/>
  </p:handoutMasterIdLst>
  <p:sldIdLst>
    <p:sldId id="4029" r:id="rId2"/>
    <p:sldId id="4077" r:id="rId3"/>
    <p:sldId id="4085" r:id="rId4"/>
    <p:sldId id="4076" r:id="rId5"/>
    <p:sldId id="4079" r:id="rId6"/>
    <p:sldId id="4034" r:id="rId7"/>
    <p:sldId id="4078" r:id="rId8"/>
    <p:sldId id="4064" r:id="rId9"/>
    <p:sldId id="4086" r:id="rId10"/>
    <p:sldId id="4087" r:id="rId11"/>
    <p:sldId id="4088" r:id="rId12"/>
    <p:sldId id="4089" r:id="rId13"/>
    <p:sldId id="4090" r:id="rId14"/>
    <p:sldId id="4091" r:id="rId15"/>
    <p:sldId id="4092" r:id="rId16"/>
    <p:sldId id="4093" r:id="rId17"/>
    <p:sldId id="4094" r:id="rId18"/>
    <p:sldId id="4095" r:id="rId19"/>
    <p:sldId id="4081" r:id="rId20"/>
    <p:sldId id="4097" r:id="rId21"/>
    <p:sldId id="4080" r:id="rId22"/>
    <p:sldId id="4124" r:id="rId23"/>
  </p:sldIdLst>
  <p:sldSz cx="12192000" cy="6858000"/>
  <p:notesSz cx="6797675" cy="9872663"/>
  <p:embeddedFontLst>
    <p:embeddedFont>
      <p:font typeface="Aharoni" panose="02010803020104030203" pitchFamily="2" charset="-79"/>
      <p:bold r:id="rId26"/>
    </p:embeddedFon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6" roundtripDataSignature="AMtx7mjEF+/TkVZL7lGvn6nGK0mHF31KG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n C Rowen" initials="JCR" lastIdx="1" clrIdx="0">
    <p:extLst>
      <p:ext uri="{19B8F6BF-5375-455C-9EA6-DF929625EA0E}">
        <p15:presenceInfo xmlns:p15="http://schemas.microsoft.com/office/powerpoint/2012/main" userId="Joan C Row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CFE"/>
    <a:srgbClr val="9FED1F"/>
    <a:srgbClr val="FFFF99"/>
    <a:srgbClr val="BAF2F8"/>
    <a:srgbClr val="7EEE91"/>
    <a:srgbClr val="FFCCFF"/>
    <a:srgbClr val="FFCC66"/>
    <a:srgbClr val="74B20E"/>
    <a:srgbClr val="E8EB71"/>
    <a:srgbClr val="E69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14154C-15E7-4758-B10E-4C616D023C64}">
  <a:tblStyle styleId="{E014154C-15E7-4758-B10E-4C616D023C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468E467-019D-45EF-83AB-CE7296B0BD1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6350" cap="flat" cmpd="sng">
              <a:solidFill>
                <a:srgbClr val="C9C9C9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6350" cap="flat" cmpd="sng">
              <a:solidFill>
                <a:srgbClr val="C9C9C9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6350" cap="flat" cmpd="sng">
              <a:solidFill>
                <a:srgbClr val="C9C9C9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6350" cap="flat" cmpd="sng">
              <a:solidFill>
                <a:srgbClr val="C9C9C9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  <a:fill>
          <a:solidFill>
            <a:srgbClr val="EDEDE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DEDED"/>
          </a:solidFill>
        </a:fill>
      </a:tcStyle>
    </a:band1V>
    <a:band2V>
      <a:tcTxStyle/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6350" cap="flat" cmpd="sng">
              <a:solidFill>
                <a:srgbClr val="C9C9C9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/>
      <a:tcStyle>
        <a:tcBdr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9050" cap="flat" cmpd="sng">
              <a:solidFill>
                <a:srgbClr val="C9C9C9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6" autoAdjust="0"/>
    <p:restoredTop sz="96374" autoAdjust="0"/>
  </p:normalViewPr>
  <p:slideViewPr>
    <p:cSldViewPr snapToGrid="0">
      <p:cViewPr>
        <p:scale>
          <a:sx n="84" d="100"/>
          <a:sy n="84" d="100"/>
        </p:scale>
        <p:origin x="2130" y="7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28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6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82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 C Rowen" userId="3ee6f0ed-f7f8-4850-ac3c-ba532239f163" providerId="ADAL" clId="{F3C2FF7F-8523-4031-B8A3-9B984F3790CB}"/>
    <pc:docChg chg="undo redo custSel addSld delSld modSld delMainMaster">
      <pc:chgData name="Joan C Rowen" userId="3ee6f0ed-f7f8-4850-ac3c-ba532239f163" providerId="ADAL" clId="{F3C2FF7F-8523-4031-B8A3-9B984F3790CB}" dt="2021-05-20T19:17:27.639" v="10814" actId="6549"/>
      <pc:docMkLst>
        <pc:docMk/>
      </pc:docMkLst>
      <pc:sldChg chg="add del">
        <pc:chgData name="Joan C Rowen" userId="3ee6f0ed-f7f8-4850-ac3c-ba532239f163" providerId="ADAL" clId="{F3C2FF7F-8523-4031-B8A3-9B984F3790CB}" dt="2021-05-18T06:29:27.545" v="1204" actId="47"/>
        <pc:sldMkLst>
          <pc:docMk/>
          <pc:sldMk cId="2327624908" sldId="258"/>
        </pc:sldMkLst>
      </pc:sldChg>
      <pc:sldChg chg="del">
        <pc:chgData name="Joan C Rowen" userId="3ee6f0ed-f7f8-4850-ac3c-ba532239f163" providerId="ADAL" clId="{F3C2FF7F-8523-4031-B8A3-9B984F3790CB}" dt="2021-05-18T13:49:51.003" v="1729" actId="47"/>
        <pc:sldMkLst>
          <pc:docMk/>
          <pc:sldMk cId="0" sldId="262"/>
        </pc:sldMkLst>
      </pc:sldChg>
      <pc:sldChg chg="modSp add del mod">
        <pc:chgData name="Joan C Rowen" userId="3ee6f0ed-f7f8-4850-ac3c-ba532239f163" providerId="ADAL" clId="{F3C2FF7F-8523-4031-B8A3-9B984F3790CB}" dt="2021-05-20T00:33:09.814" v="10405" actId="47"/>
        <pc:sldMkLst>
          <pc:docMk/>
          <pc:sldMk cId="154595257" sldId="411"/>
        </pc:sldMkLst>
        <pc:spChg chg="mod">
          <ac:chgData name="Joan C Rowen" userId="3ee6f0ed-f7f8-4850-ac3c-ba532239f163" providerId="ADAL" clId="{F3C2FF7F-8523-4031-B8A3-9B984F3790CB}" dt="2021-05-18T22:45:31.104" v="4412" actId="6549"/>
          <ac:spMkLst>
            <pc:docMk/>
            <pc:sldMk cId="154595257" sldId="411"/>
            <ac:spMk id="19" creationId="{A00D2081-A7B5-4203-848C-BAB747F8E1CE}"/>
          </ac:spMkLst>
        </pc:spChg>
      </pc:sldChg>
      <pc:sldChg chg="addSp delSp modSp add del mod">
        <pc:chgData name="Joan C Rowen" userId="3ee6f0ed-f7f8-4850-ac3c-ba532239f163" providerId="ADAL" clId="{F3C2FF7F-8523-4031-B8A3-9B984F3790CB}" dt="2021-05-18T22:45:10.483" v="4407" actId="2696"/>
        <pc:sldMkLst>
          <pc:docMk/>
          <pc:sldMk cId="376141527" sldId="411"/>
        </pc:sldMkLst>
        <pc:spChg chg="del mod">
          <ac:chgData name="Joan C Rowen" userId="3ee6f0ed-f7f8-4850-ac3c-ba532239f163" providerId="ADAL" clId="{F3C2FF7F-8523-4031-B8A3-9B984F3790CB}" dt="2021-05-18T17:03:14.677" v="1925"/>
          <ac:spMkLst>
            <pc:docMk/>
            <pc:sldMk cId="376141527" sldId="411"/>
            <ac:spMk id="2" creationId="{00000000-0000-0000-0000-000000000000}"/>
          </ac:spMkLst>
        </pc:spChg>
        <pc:spChg chg="add mod">
          <ac:chgData name="Joan C Rowen" userId="3ee6f0ed-f7f8-4850-ac3c-ba532239f163" providerId="ADAL" clId="{F3C2FF7F-8523-4031-B8A3-9B984F3790CB}" dt="2021-05-18T18:07:01.222" v="1948" actId="255"/>
          <ac:spMkLst>
            <pc:docMk/>
            <pc:sldMk cId="376141527" sldId="411"/>
            <ac:spMk id="19" creationId="{A00D2081-A7B5-4203-848C-BAB747F8E1CE}"/>
          </ac:spMkLst>
        </pc:spChg>
      </pc:sldChg>
      <pc:sldChg chg="del">
        <pc:chgData name="Joan C Rowen" userId="3ee6f0ed-f7f8-4850-ac3c-ba532239f163" providerId="ADAL" clId="{F3C2FF7F-8523-4031-B8A3-9B984F3790CB}" dt="2021-05-18T13:49:54.018" v="1730" actId="47"/>
        <pc:sldMkLst>
          <pc:docMk/>
          <pc:sldMk cId="1821096164" sldId="4020"/>
        </pc:sldMkLst>
      </pc:sldChg>
      <pc:sldChg chg="del">
        <pc:chgData name="Joan C Rowen" userId="3ee6f0ed-f7f8-4850-ac3c-ba532239f163" providerId="ADAL" clId="{F3C2FF7F-8523-4031-B8A3-9B984F3790CB}" dt="2021-05-18T13:49:55.889" v="1731" actId="47"/>
        <pc:sldMkLst>
          <pc:docMk/>
          <pc:sldMk cId="2975811792" sldId="4021"/>
        </pc:sldMkLst>
      </pc:sldChg>
      <pc:sldChg chg="del">
        <pc:chgData name="Joan C Rowen" userId="3ee6f0ed-f7f8-4850-ac3c-ba532239f163" providerId="ADAL" clId="{F3C2FF7F-8523-4031-B8A3-9B984F3790CB}" dt="2021-05-18T13:49:58.416" v="1733" actId="47"/>
        <pc:sldMkLst>
          <pc:docMk/>
          <pc:sldMk cId="1703963860" sldId="4022"/>
        </pc:sldMkLst>
      </pc:sldChg>
      <pc:sldChg chg="del">
        <pc:chgData name="Joan C Rowen" userId="3ee6f0ed-f7f8-4850-ac3c-ba532239f163" providerId="ADAL" clId="{F3C2FF7F-8523-4031-B8A3-9B984F3790CB}" dt="2021-05-18T13:49:59.918" v="1734" actId="47"/>
        <pc:sldMkLst>
          <pc:docMk/>
          <pc:sldMk cId="2851132341" sldId="4023"/>
        </pc:sldMkLst>
      </pc:sldChg>
      <pc:sldChg chg="del">
        <pc:chgData name="Joan C Rowen" userId="3ee6f0ed-f7f8-4850-ac3c-ba532239f163" providerId="ADAL" clId="{F3C2FF7F-8523-4031-B8A3-9B984F3790CB}" dt="2021-05-18T13:49:57.148" v="1732" actId="47"/>
        <pc:sldMkLst>
          <pc:docMk/>
          <pc:sldMk cId="1628085745" sldId="4024"/>
        </pc:sldMkLst>
      </pc:sldChg>
      <pc:sldChg chg="modSp mod">
        <pc:chgData name="Joan C Rowen" userId="3ee6f0ed-f7f8-4850-ac3c-ba532239f163" providerId="ADAL" clId="{F3C2FF7F-8523-4031-B8A3-9B984F3790CB}" dt="2021-05-20T01:02:48.703" v="10620" actId="6549"/>
        <pc:sldMkLst>
          <pc:docMk/>
          <pc:sldMk cId="8458621" sldId="4025"/>
        </pc:sldMkLst>
        <pc:spChg chg="mod">
          <ac:chgData name="Joan C Rowen" userId="3ee6f0ed-f7f8-4850-ac3c-ba532239f163" providerId="ADAL" clId="{F3C2FF7F-8523-4031-B8A3-9B984F3790CB}" dt="2021-05-18T13:50:17.335" v="1737" actId="6549"/>
          <ac:spMkLst>
            <pc:docMk/>
            <pc:sldMk cId="8458621" sldId="4025"/>
            <ac:spMk id="11" creationId="{C9323E94-F6B9-4E8E-84FC-7FE1DCD14331}"/>
          </ac:spMkLst>
        </pc:spChg>
        <pc:spChg chg="mod">
          <ac:chgData name="Joan C Rowen" userId="3ee6f0ed-f7f8-4850-ac3c-ba532239f163" providerId="ADAL" clId="{F3C2FF7F-8523-4031-B8A3-9B984F3790CB}" dt="2021-05-20T01:02:48.703" v="10620" actId="6549"/>
          <ac:spMkLst>
            <pc:docMk/>
            <pc:sldMk cId="8458621" sldId="4025"/>
            <ac:spMk id="69" creationId="{00000000-0000-0000-0000-000000000000}"/>
          </ac:spMkLst>
        </pc:spChg>
      </pc:sldChg>
      <pc:sldChg chg="del">
        <pc:chgData name="Joan C Rowen" userId="3ee6f0ed-f7f8-4850-ac3c-ba532239f163" providerId="ADAL" clId="{F3C2FF7F-8523-4031-B8A3-9B984F3790CB}" dt="2021-05-18T13:50:06.961" v="1735" actId="47"/>
        <pc:sldMkLst>
          <pc:docMk/>
          <pc:sldMk cId="3030286766" sldId="4026"/>
        </pc:sldMkLst>
      </pc:sldChg>
      <pc:sldChg chg="addSp delSp modSp mod">
        <pc:chgData name="Joan C Rowen" userId="3ee6f0ed-f7f8-4850-ac3c-ba532239f163" providerId="ADAL" clId="{F3C2FF7F-8523-4031-B8A3-9B984F3790CB}" dt="2021-05-20T19:17:27.639" v="10814" actId="6549"/>
        <pc:sldMkLst>
          <pc:docMk/>
          <pc:sldMk cId="1832058639" sldId="4029"/>
        </pc:sldMkLst>
        <pc:spChg chg="mod">
          <ac:chgData name="Joan C Rowen" userId="3ee6f0ed-f7f8-4850-ac3c-ba532239f163" providerId="ADAL" clId="{F3C2FF7F-8523-4031-B8A3-9B984F3790CB}" dt="2021-05-18T05:31:43.454" v="1" actId="27636"/>
          <ac:spMkLst>
            <pc:docMk/>
            <pc:sldMk cId="1832058639" sldId="4029"/>
            <ac:spMk id="2" creationId="{00000000-0000-0000-0000-000000000000}"/>
          </ac:spMkLst>
        </pc:spChg>
        <pc:spChg chg="mod">
          <ac:chgData name="Joan C Rowen" userId="3ee6f0ed-f7f8-4850-ac3c-ba532239f163" providerId="ADAL" clId="{F3C2FF7F-8523-4031-B8A3-9B984F3790CB}" dt="2021-05-18T05:32:21.693" v="76" actId="1076"/>
          <ac:spMkLst>
            <pc:docMk/>
            <pc:sldMk cId="1832058639" sldId="4029"/>
            <ac:spMk id="3" creationId="{00000000-0000-0000-0000-000000000000}"/>
          </ac:spMkLst>
        </pc:spChg>
        <pc:spChg chg="mod">
          <ac:chgData name="Joan C Rowen" userId="3ee6f0ed-f7f8-4850-ac3c-ba532239f163" providerId="ADAL" clId="{F3C2FF7F-8523-4031-B8A3-9B984F3790CB}" dt="2021-05-20T19:17:27.639" v="10814" actId="6549"/>
          <ac:spMkLst>
            <pc:docMk/>
            <pc:sldMk cId="1832058639" sldId="4029"/>
            <ac:spMk id="5" creationId="{00000000-0000-0000-0000-000000000000}"/>
          </ac:spMkLst>
        </pc:spChg>
        <pc:picChg chg="add mod ord">
          <ac:chgData name="Joan C Rowen" userId="3ee6f0ed-f7f8-4850-ac3c-ba532239f163" providerId="ADAL" clId="{F3C2FF7F-8523-4031-B8A3-9B984F3790CB}" dt="2021-05-18T05:46:13.449" v="95" actId="1440"/>
          <ac:picMkLst>
            <pc:docMk/>
            <pc:sldMk cId="1832058639" sldId="4029"/>
            <ac:picMk id="6" creationId="{6814725D-A54F-4713-A81B-ACC6843BBD82}"/>
          </ac:picMkLst>
        </pc:picChg>
        <pc:picChg chg="del">
          <ac:chgData name="Joan C Rowen" userId="3ee6f0ed-f7f8-4850-ac3c-ba532239f163" providerId="ADAL" clId="{F3C2FF7F-8523-4031-B8A3-9B984F3790CB}" dt="2021-05-18T05:32:41.160" v="88" actId="478"/>
          <ac:picMkLst>
            <pc:docMk/>
            <pc:sldMk cId="1832058639" sldId="4029"/>
            <ac:picMk id="8" creationId="{00000000-0000-0000-0000-000000000000}"/>
          </ac:picMkLst>
        </pc:picChg>
      </pc:sldChg>
      <pc:sldChg chg="addSp delSp modSp mod">
        <pc:chgData name="Joan C Rowen" userId="3ee6f0ed-f7f8-4850-ac3c-ba532239f163" providerId="ADAL" clId="{F3C2FF7F-8523-4031-B8A3-9B984F3790CB}" dt="2021-05-20T14:59:16.486" v="10795" actId="20577"/>
        <pc:sldMkLst>
          <pc:docMk/>
          <pc:sldMk cId="1101211517" sldId="4032"/>
        </pc:sldMkLst>
        <pc:spChg chg="mod">
          <ac:chgData name="Joan C Rowen" userId="3ee6f0ed-f7f8-4850-ac3c-ba532239f163" providerId="ADAL" clId="{F3C2FF7F-8523-4031-B8A3-9B984F3790CB}" dt="2021-05-18T05:49:40.498" v="187" actId="20577"/>
          <ac:spMkLst>
            <pc:docMk/>
            <pc:sldMk cId="1101211517" sldId="4032"/>
            <ac:spMk id="2" creationId="{00000000-0000-0000-0000-000000000000}"/>
          </ac:spMkLst>
        </pc:spChg>
        <pc:spChg chg="del mod">
          <ac:chgData name="Joan C Rowen" userId="3ee6f0ed-f7f8-4850-ac3c-ba532239f163" providerId="ADAL" clId="{F3C2FF7F-8523-4031-B8A3-9B984F3790CB}" dt="2021-05-19T23:31:40.655" v="10248" actId="478"/>
          <ac:spMkLst>
            <pc:docMk/>
            <pc:sldMk cId="1101211517" sldId="4032"/>
            <ac:spMk id="3" creationId="{00000000-0000-0000-0000-000000000000}"/>
          </ac:spMkLst>
        </pc:spChg>
        <pc:spChg chg="add del mod">
          <ac:chgData name="Joan C Rowen" userId="3ee6f0ed-f7f8-4850-ac3c-ba532239f163" providerId="ADAL" clId="{F3C2FF7F-8523-4031-B8A3-9B984F3790CB}" dt="2021-05-19T23:31:43.084" v="10249"/>
          <ac:spMkLst>
            <pc:docMk/>
            <pc:sldMk cId="1101211517" sldId="4032"/>
            <ac:spMk id="7" creationId="{AAB1C5C2-4D5C-4DA6-9E14-5C31A5655EBF}"/>
          </ac:spMkLst>
        </pc:spChg>
        <pc:spChg chg="add mod">
          <ac:chgData name="Joan C Rowen" userId="3ee6f0ed-f7f8-4850-ac3c-ba532239f163" providerId="ADAL" clId="{F3C2FF7F-8523-4031-B8A3-9B984F3790CB}" dt="2021-05-20T14:59:16.486" v="10795" actId="20577"/>
          <ac:spMkLst>
            <pc:docMk/>
            <pc:sldMk cId="1101211517" sldId="4032"/>
            <ac:spMk id="8" creationId="{6D26E511-849A-46B4-9677-1DB82191E61B}"/>
          </ac:spMkLst>
        </pc:spChg>
        <pc:picChg chg="mod">
          <ac:chgData name="Joan C Rowen" userId="3ee6f0ed-f7f8-4850-ac3c-ba532239f163" providerId="ADAL" clId="{F3C2FF7F-8523-4031-B8A3-9B984F3790CB}" dt="2021-05-19T23:31:55.458" v="10251" actId="1076"/>
          <ac:picMkLst>
            <pc:docMk/>
            <pc:sldMk cId="1101211517" sldId="4032"/>
            <ac:picMk id="4" creationId="{00000000-0000-0000-0000-000000000000}"/>
          </ac:picMkLst>
        </pc:picChg>
        <pc:picChg chg="add del">
          <ac:chgData name="Joan C Rowen" userId="3ee6f0ed-f7f8-4850-ac3c-ba532239f163" providerId="ADAL" clId="{F3C2FF7F-8523-4031-B8A3-9B984F3790CB}" dt="2021-05-19T23:31:37.123" v="10247" actId="478"/>
          <ac:picMkLst>
            <pc:docMk/>
            <pc:sldMk cId="1101211517" sldId="4032"/>
            <ac:picMk id="5" creationId="{50CB2DD1-8CCA-42D7-BD04-BC623C8FCE7C}"/>
          </ac:picMkLst>
        </pc:picChg>
      </pc:sldChg>
      <pc:sldChg chg="modSp mod">
        <pc:chgData name="Joan C Rowen" userId="3ee6f0ed-f7f8-4850-ac3c-ba532239f163" providerId="ADAL" clId="{F3C2FF7F-8523-4031-B8A3-9B984F3790CB}" dt="2021-05-18T05:52:21.626" v="368" actId="1076"/>
        <pc:sldMkLst>
          <pc:docMk/>
          <pc:sldMk cId="3186643141" sldId="4033"/>
        </pc:sldMkLst>
        <pc:spChg chg="mod">
          <ac:chgData name="Joan C Rowen" userId="3ee6f0ed-f7f8-4850-ac3c-ba532239f163" providerId="ADAL" clId="{F3C2FF7F-8523-4031-B8A3-9B984F3790CB}" dt="2021-05-18T05:52:18.548" v="367" actId="20577"/>
          <ac:spMkLst>
            <pc:docMk/>
            <pc:sldMk cId="3186643141" sldId="4033"/>
            <ac:spMk id="3" creationId="{00000000-0000-0000-0000-000000000000}"/>
          </ac:spMkLst>
        </pc:spChg>
        <pc:picChg chg="mod">
          <ac:chgData name="Joan C Rowen" userId="3ee6f0ed-f7f8-4850-ac3c-ba532239f163" providerId="ADAL" clId="{F3C2FF7F-8523-4031-B8A3-9B984F3790CB}" dt="2021-05-18T05:52:21.626" v="368" actId="1076"/>
          <ac:picMkLst>
            <pc:docMk/>
            <pc:sldMk cId="3186643141" sldId="4033"/>
            <ac:picMk id="1026" creationId="{00000000-0000-0000-0000-000000000000}"/>
          </ac:picMkLst>
        </pc:picChg>
      </pc:sldChg>
      <pc:sldChg chg="addSp modSp mod">
        <pc:chgData name="Joan C Rowen" userId="3ee6f0ed-f7f8-4850-ac3c-ba532239f163" providerId="ADAL" clId="{F3C2FF7F-8523-4031-B8A3-9B984F3790CB}" dt="2021-05-18T05:54:46.784" v="431" actId="1076"/>
        <pc:sldMkLst>
          <pc:docMk/>
          <pc:sldMk cId="804943912" sldId="4034"/>
        </pc:sldMkLst>
        <pc:spChg chg="mod">
          <ac:chgData name="Joan C Rowen" userId="3ee6f0ed-f7f8-4850-ac3c-ba532239f163" providerId="ADAL" clId="{F3C2FF7F-8523-4031-B8A3-9B984F3790CB}" dt="2021-05-18T05:53:26.193" v="422" actId="20577"/>
          <ac:spMkLst>
            <pc:docMk/>
            <pc:sldMk cId="804943912" sldId="4034"/>
            <ac:spMk id="2" creationId="{00000000-0000-0000-0000-000000000000}"/>
          </ac:spMkLst>
        </pc:spChg>
        <pc:spChg chg="mod">
          <ac:chgData name="Joan C Rowen" userId="3ee6f0ed-f7f8-4850-ac3c-ba532239f163" providerId="ADAL" clId="{F3C2FF7F-8523-4031-B8A3-9B984F3790CB}" dt="2021-05-18T05:53:37.682" v="423" actId="6549"/>
          <ac:spMkLst>
            <pc:docMk/>
            <pc:sldMk cId="804943912" sldId="4034"/>
            <ac:spMk id="3" creationId="{00000000-0000-0000-0000-000000000000}"/>
          </ac:spMkLst>
        </pc:spChg>
        <pc:spChg chg="add mod">
          <ac:chgData name="Joan C Rowen" userId="3ee6f0ed-f7f8-4850-ac3c-ba532239f163" providerId="ADAL" clId="{F3C2FF7F-8523-4031-B8A3-9B984F3790CB}" dt="2021-05-18T05:54:41.632" v="430" actId="1076"/>
          <ac:spMkLst>
            <pc:docMk/>
            <pc:sldMk cId="804943912" sldId="4034"/>
            <ac:spMk id="6" creationId="{ED0AFB91-597B-4D55-AFED-2046C62E7D50}"/>
          </ac:spMkLst>
        </pc:spChg>
        <pc:spChg chg="add mod">
          <ac:chgData name="Joan C Rowen" userId="3ee6f0ed-f7f8-4850-ac3c-ba532239f163" providerId="ADAL" clId="{F3C2FF7F-8523-4031-B8A3-9B984F3790CB}" dt="2021-05-18T05:54:46.784" v="431" actId="1076"/>
          <ac:spMkLst>
            <pc:docMk/>
            <pc:sldMk cId="804943912" sldId="4034"/>
            <ac:spMk id="7" creationId="{D930CBCD-402A-4BE6-AD72-05DC4C600EF8}"/>
          </ac:spMkLst>
        </pc:spChg>
        <pc:picChg chg="mod">
          <ac:chgData name="Joan C Rowen" userId="3ee6f0ed-f7f8-4850-ac3c-ba532239f163" providerId="ADAL" clId="{F3C2FF7F-8523-4031-B8A3-9B984F3790CB}" dt="2021-05-18T05:54:36.768" v="429" actId="1076"/>
          <ac:picMkLst>
            <pc:docMk/>
            <pc:sldMk cId="804943912" sldId="4034"/>
            <ac:picMk id="2052" creationId="{00000000-0000-0000-0000-000000000000}"/>
          </ac:picMkLst>
        </pc:picChg>
      </pc:sldChg>
      <pc:sldChg chg="addSp delSp modSp mod modAnim">
        <pc:chgData name="Joan C Rowen" userId="3ee6f0ed-f7f8-4850-ac3c-ba532239f163" providerId="ADAL" clId="{F3C2FF7F-8523-4031-B8A3-9B984F3790CB}" dt="2021-05-19T23:59:27.846" v="10403"/>
        <pc:sldMkLst>
          <pc:docMk/>
          <pc:sldMk cId="2915937862" sldId="4035"/>
        </pc:sldMkLst>
        <pc:spChg chg="mod">
          <ac:chgData name="Joan C Rowen" userId="3ee6f0ed-f7f8-4850-ac3c-ba532239f163" providerId="ADAL" clId="{F3C2FF7F-8523-4031-B8A3-9B984F3790CB}" dt="2021-05-19T23:58:58.623" v="10397" actId="1076"/>
          <ac:spMkLst>
            <pc:docMk/>
            <pc:sldMk cId="2915937862" sldId="4035"/>
            <ac:spMk id="2" creationId="{00000000-0000-0000-0000-000000000000}"/>
          </ac:spMkLst>
        </pc:spChg>
        <pc:spChg chg="add mod">
          <ac:chgData name="Joan C Rowen" userId="3ee6f0ed-f7f8-4850-ac3c-ba532239f163" providerId="ADAL" clId="{F3C2FF7F-8523-4031-B8A3-9B984F3790CB}" dt="2021-05-19T23:59:02.812" v="10399" actId="27636"/>
          <ac:spMkLst>
            <pc:docMk/>
            <pc:sldMk cId="2915937862" sldId="4035"/>
            <ac:spMk id="8" creationId="{95EEA4DE-F4B0-45D9-A221-D0D727BDEE12}"/>
          </ac:spMkLst>
        </pc:spChg>
        <pc:spChg chg="add mod">
          <ac:chgData name="Joan C Rowen" userId="3ee6f0ed-f7f8-4850-ac3c-ba532239f163" providerId="ADAL" clId="{F3C2FF7F-8523-4031-B8A3-9B984F3790CB}" dt="2021-05-19T23:59:19.092" v="10401"/>
          <ac:spMkLst>
            <pc:docMk/>
            <pc:sldMk cId="2915937862" sldId="4035"/>
            <ac:spMk id="9" creationId="{41604908-FB7D-463A-9893-10D38BD0EFC0}"/>
          </ac:spMkLst>
        </pc:spChg>
        <pc:graphicFrameChg chg="del">
          <ac:chgData name="Joan C Rowen" userId="3ee6f0ed-f7f8-4850-ac3c-ba532239f163" providerId="ADAL" clId="{F3C2FF7F-8523-4031-B8A3-9B984F3790CB}" dt="2021-05-18T05:55:18.047" v="432" actId="478"/>
          <ac:graphicFrameMkLst>
            <pc:docMk/>
            <pc:sldMk cId="2915937862" sldId="4035"/>
            <ac:graphicFrameMk id="6" creationId="{00000000-0000-0000-0000-000000000000}"/>
          </ac:graphicFrameMkLst>
        </pc:graphicFrameChg>
        <pc:picChg chg="add mod">
          <ac:chgData name="Joan C Rowen" userId="3ee6f0ed-f7f8-4850-ac3c-ba532239f163" providerId="ADAL" clId="{F3C2FF7F-8523-4031-B8A3-9B984F3790CB}" dt="2021-05-19T23:59:09.117" v="10400"/>
          <ac:picMkLst>
            <pc:docMk/>
            <pc:sldMk cId="2915937862" sldId="4035"/>
            <ac:picMk id="6" creationId="{8850F156-E998-4994-B6BB-C86FA90644B9}"/>
          </ac:picMkLst>
        </pc:picChg>
      </pc:sldChg>
      <pc:sldChg chg="addSp delSp modSp mod modAnim">
        <pc:chgData name="Joan C Rowen" userId="3ee6f0ed-f7f8-4850-ac3c-ba532239f163" providerId="ADAL" clId="{F3C2FF7F-8523-4031-B8A3-9B984F3790CB}" dt="2021-05-19T15:37:36.818" v="10243" actId="207"/>
        <pc:sldMkLst>
          <pc:docMk/>
          <pc:sldMk cId="251241357" sldId="4036"/>
        </pc:sldMkLst>
        <pc:spChg chg="del mod">
          <ac:chgData name="Joan C Rowen" userId="3ee6f0ed-f7f8-4850-ac3c-ba532239f163" providerId="ADAL" clId="{F3C2FF7F-8523-4031-B8A3-9B984F3790CB}" dt="2021-05-19T05:50:39.077" v="9280" actId="478"/>
          <ac:spMkLst>
            <pc:docMk/>
            <pc:sldMk cId="251241357" sldId="4036"/>
            <ac:spMk id="5" creationId="{00000000-0000-0000-0000-000000000000}"/>
          </ac:spMkLst>
        </pc:spChg>
        <pc:spChg chg="add mod">
          <ac:chgData name="Joan C Rowen" userId="3ee6f0ed-f7f8-4850-ac3c-ba532239f163" providerId="ADAL" clId="{F3C2FF7F-8523-4031-B8A3-9B984F3790CB}" dt="2021-05-19T15:37:06.225" v="10238" actId="207"/>
          <ac:spMkLst>
            <pc:docMk/>
            <pc:sldMk cId="251241357" sldId="4036"/>
            <ac:spMk id="6" creationId="{A66EEFD4-711C-409D-A1FD-583F7006B5A2}"/>
          </ac:spMkLst>
        </pc:spChg>
        <pc:spChg chg="add mod">
          <ac:chgData name="Joan C Rowen" userId="3ee6f0ed-f7f8-4850-ac3c-ba532239f163" providerId="ADAL" clId="{F3C2FF7F-8523-4031-B8A3-9B984F3790CB}" dt="2021-05-19T15:37:11.787" v="10239" actId="207"/>
          <ac:spMkLst>
            <pc:docMk/>
            <pc:sldMk cId="251241357" sldId="4036"/>
            <ac:spMk id="7" creationId="{DF3A734E-01F8-4AA5-BAFD-5B64F0494F21}"/>
          </ac:spMkLst>
        </pc:spChg>
        <pc:spChg chg="add del mod">
          <ac:chgData name="Joan C Rowen" userId="3ee6f0ed-f7f8-4850-ac3c-ba532239f163" providerId="ADAL" clId="{F3C2FF7F-8523-4031-B8A3-9B984F3790CB}" dt="2021-05-19T05:49:32.266" v="9272"/>
          <ac:spMkLst>
            <pc:docMk/>
            <pc:sldMk cId="251241357" sldId="4036"/>
            <ac:spMk id="8" creationId="{1733D7FF-540A-4754-B5CB-E344A68E02BE}"/>
          </ac:spMkLst>
        </pc:spChg>
        <pc:spChg chg="add mod ord">
          <ac:chgData name="Joan C Rowen" userId="3ee6f0ed-f7f8-4850-ac3c-ba532239f163" providerId="ADAL" clId="{F3C2FF7F-8523-4031-B8A3-9B984F3790CB}" dt="2021-05-19T05:50:34.929" v="9279" actId="167"/>
          <ac:spMkLst>
            <pc:docMk/>
            <pc:sldMk cId="251241357" sldId="4036"/>
            <ac:spMk id="9" creationId="{9F271BF9-455A-4336-9BFF-1090F4C25AA3}"/>
          </ac:spMkLst>
        </pc:spChg>
        <pc:spChg chg="add del mod">
          <ac:chgData name="Joan C Rowen" userId="3ee6f0ed-f7f8-4850-ac3c-ba532239f163" providerId="ADAL" clId="{F3C2FF7F-8523-4031-B8A3-9B984F3790CB}" dt="2021-05-19T05:50:44.572" v="9281" actId="478"/>
          <ac:spMkLst>
            <pc:docMk/>
            <pc:sldMk cId="251241357" sldId="4036"/>
            <ac:spMk id="10" creationId="{1AC5CAA4-C432-45CE-914C-2EFFFB26258E}"/>
          </ac:spMkLst>
        </pc:spChg>
        <pc:spChg chg="add mod">
          <ac:chgData name="Joan C Rowen" userId="3ee6f0ed-f7f8-4850-ac3c-ba532239f163" providerId="ADAL" clId="{F3C2FF7F-8523-4031-B8A3-9B984F3790CB}" dt="2021-05-19T15:37:16.265" v="10240" actId="207"/>
          <ac:spMkLst>
            <pc:docMk/>
            <pc:sldMk cId="251241357" sldId="4036"/>
            <ac:spMk id="13" creationId="{ACA0CD6A-4E0D-426D-A25F-92022F68D90D}"/>
          </ac:spMkLst>
        </pc:spChg>
        <pc:spChg chg="add mod">
          <ac:chgData name="Joan C Rowen" userId="3ee6f0ed-f7f8-4850-ac3c-ba532239f163" providerId="ADAL" clId="{F3C2FF7F-8523-4031-B8A3-9B984F3790CB}" dt="2021-05-19T15:37:20.875" v="10241" actId="207"/>
          <ac:spMkLst>
            <pc:docMk/>
            <pc:sldMk cId="251241357" sldId="4036"/>
            <ac:spMk id="14" creationId="{498B8ABE-CEAA-48E8-B44C-D4D3CEBCEC78}"/>
          </ac:spMkLst>
        </pc:spChg>
        <pc:spChg chg="add mod">
          <ac:chgData name="Joan C Rowen" userId="3ee6f0ed-f7f8-4850-ac3c-ba532239f163" providerId="ADAL" clId="{F3C2FF7F-8523-4031-B8A3-9B984F3790CB}" dt="2021-05-19T15:37:26.665" v="10242" actId="207"/>
          <ac:spMkLst>
            <pc:docMk/>
            <pc:sldMk cId="251241357" sldId="4036"/>
            <ac:spMk id="15" creationId="{AA6709DC-363F-4A50-B6B5-D52ABA246AC8}"/>
          </ac:spMkLst>
        </pc:spChg>
        <pc:spChg chg="add mod">
          <ac:chgData name="Joan C Rowen" userId="3ee6f0ed-f7f8-4850-ac3c-ba532239f163" providerId="ADAL" clId="{F3C2FF7F-8523-4031-B8A3-9B984F3790CB}" dt="2021-05-19T15:37:36.818" v="10243" actId="207"/>
          <ac:spMkLst>
            <pc:docMk/>
            <pc:sldMk cId="251241357" sldId="4036"/>
            <ac:spMk id="16" creationId="{D3C00160-95D8-4899-8A63-89ADE6519C11}"/>
          </ac:spMkLst>
        </pc:spChg>
        <pc:spChg chg="add mod">
          <ac:chgData name="Joan C Rowen" userId="3ee6f0ed-f7f8-4850-ac3c-ba532239f163" providerId="ADAL" clId="{F3C2FF7F-8523-4031-B8A3-9B984F3790CB}" dt="2021-05-19T06:01:11.338" v="10037" actId="20577"/>
          <ac:spMkLst>
            <pc:docMk/>
            <pc:sldMk cId="251241357" sldId="4036"/>
            <ac:spMk id="17" creationId="{188C7773-6D4D-45DF-B0F5-32F967B42C82}"/>
          </ac:spMkLst>
        </pc:spChg>
        <pc:graphicFrameChg chg="add del">
          <ac:chgData name="Joan C Rowen" userId="3ee6f0ed-f7f8-4850-ac3c-ba532239f163" providerId="ADAL" clId="{F3C2FF7F-8523-4031-B8A3-9B984F3790CB}" dt="2021-05-19T05:57:05.092" v="9930" actId="478"/>
          <ac:graphicFrameMkLst>
            <pc:docMk/>
            <pc:sldMk cId="251241357" sldId="4036"/>
            <ac:graphicFrameMk id="3" creationId="{0C59D1F5-1539-41BC-9E9D-3D3C86C15A83}"/>
          </ac:graphicFrameMkLst>
        </pc:graphicFrameChg>
      </pc:sldChg>
      <pc:sldChg chg="addSp delSp modSp new mod">
        <pc:chgData name="Joan C Rowen" userId="3ee6f0ed-f7f8-4850-ac3c-ba532239f163" providerId="ADAL" clId="{F3C2FF7F-8523-4031-B8A3-9B984F3790CB}" dt="2021-05-19T23:32:38.110" v="10258"/>
        <pc:sldMkLst>
          <pc:docMk/>
          <pc:sldMk cId="3846126364" sldId="4039"/>
        </pc:sldMkLst>
        <pc:spChg chg="mod">
          <ac:chgData name="Joan C Rowen" userId="3ee6f0ed-f7f8-4850-ac3c-ba532239f163" providerId="ADAL" clId="{F3C2FF7F-8523-4031-B8A3-9B984F3790CB}" dt="2021-05-18T05:48:04.055" v="155" actId="2711"/>
          <ac:spMkLst>
            <pc:docMk/>
            <pc:sldMk cId="3846126364" sldId="4039"/>
            <ac:spMk id="2" creationId="{B7DC1F75-577D-4BB3-B00E-0FEB3EA5AD89}"/>
          </ac:spMkLst>
        </pc:spChg>
        <pc:spChg chg="del mod">
          <ac:chgData name="Joan C Rowen" userId="3ee6f0ed-f7f8-4850-ac3c-ba532239f163" providerId="ADAL" clId="{F3C2FF7F-8523-4031-B8A3-9B984F3790CB}" dt="2021-05-19T23:32:29.085" v="10256" actId="478"/>
          <ac:spMkLst>
            <pc:docMk/>
            <pc:sldMk cId="3846126364" sldId="4039"/>
            <ac:spMk id="3" creationId="{DE42DD5E-D0BC-4667-8B25-7990025E2686}"/>
          </ac:spMkLst>
        </pc:spChg>
        <pc:spChg chg="add del mod">
          <ac:chgData name="Joan C Rowen" userId="3ee6f0ed-f7f8-4850-ac3c-ba532239f163" providerId="ADAL" clId="{F3C2FF7F-8523-4031-B8A3-9B984F3790CB}" dt="2021-05-19T23:32:31.066" v="10257" actId="478"/>
          <ac:spMkLst>
            <pc:docMk/>
            <pc:sldMk cId="3846126364" sldId="4039"/>
            <ac:spMk id="5" creationId="{F91CCE56-CB60-45DD-8E82-2083B123E02B}"/>
          </ac:spMkLst>
        </pc:spChg>
        <pc:spChg chg="add mod">
          <ac:chgData name="Joan C Rowen" userId="3ee6f0ed-f7f8-4850-ac3c-ba532239f163" providerId="ADAL" clId="{F3C2FF7F-8523-4031-B8A3-9B984F3790CB}" dt="2021-05-19T23:32:38.110" v="10258"/>
          <ac:spMkLst>
            <pc:docMk/>
            <pc:sldMk cId="3846126364" sldId="4039"/>
            <ac:spMk id="6" creationId="{CACE033D-D288-4FC5-B089-ED6F3780D49D}"/>
          </ac:spMkLst>
        </pc:spChg>
      </pc:sldChg>
      <pc:sldChg chg="addSp modSp new mod">
        <pc:chgData name="Joan C Rowen" userId="3ee6f0ed-f7f8-4850-ac3c-ba532239f163" providerId="ADAL" clId="{F3C2FF7F-8523-4031-B8A3-9B984F3790CB}" dt="2021-05-18T13:31:26.089" v="1662" actId="20577"/>
        <pc:sldMkLst>
          <pc:docMk/>
          <pc:sldMk cId="2674112298" sldId="4040"/>
        </pc:sldMkLst>
        <pc:spChg chg="mod">
          <ac:chgData name="Joan C Rowen" userId="3ee6f0ed-f7f8-4850-ac3c-ba532239f163" providerId="ADAL" clId="{F3C2FF7F-8523-4031-B8A3-9B984F3790CB}" dt="2021-05-18T05:59:04.248" v="678" actId="20577"/>
          <ac:spMkLst>
            <pc:docMk/>
            <pc:sldMk cId="2674112298" sldId="4040"/>
            <ac:spMk id="2" creationId="{9D3A8A64-23D3-4970-A0CA-13F7561C6566}"/>
          </ac:spMkLst>
        </pc:spChg>
        <pc:spChg chg="add mod">
          <ac:chgData name="Joan C Rowen" userId="3ee6f0ed-f7f8-4850-ac3c-ba532239f163" providerId="ADAL" clId="{F3C2FF7F-8523-4031-B8A3-9B984F3790CB}" dt="2021-05-18T13:31:26.089" v="1662" actId="20577"/>
          <ac:spMkLst>
            <pc:docMk/>
            <pc:sldMk cId="2674112298" sldId="4040"/>
            <ac:spMk id="4" creationId="{60BFAAB9-18DF-4156-806A-010A1281E243}"/>
          </ac:spMkLst>
        </pc:spChg>
      </pc:sldChg>
      <pc:sldChg chg="addSp delSp modSp new del mod">
        <pc:chgData name="Joan C Rowen" userId="3ee6f0ed-f7f8-4850-ac3c-ba532239f163" providerId="ADAL" clId="{F3C2FF7F-8523-4031-B8A3-9B984F3790CB}" dt="2021-05-20T00:33:11.851" v="10406" actId="47"/>
        <pc:sldMkLst>
          <pc:docMk/>
          <pc:sldMk cId="3242362110" sldId="4041"/>
        </pc:sldMkLst>
        <pc:spChg chg="del">
          <ac:chgData name="Joan C Rowen" userId="3ee6f0ed-f7f8-4850-ac3c-ba532239f163" providerId="ADAL" clId="{F3C2FF7F-8523-4031-B8A3-9B984F3790CB}" dt="2021-05-18T05:59:22.052" v="680" actId="478"/>
          <ac:spMkLst>
            <pc:docMk/>
            <pc:sldMk cId="3242362110" sldId="4041"/>
            <ac:spMk id="2" creationId="{5E8C799E-49E5-487C-A560-553C4CBB1306}"/>
          </ac:spMkLst>
        </pc:spChg>
        <pc:spChg chg="del">
          <ac:chgData name="Joan C Rowen" userId="3ee6f0ed-f7f8-4850-ac3c-ba532239f163" providerId="ADAL" clId="{F3C2FF7F-8523-4031-B8A3-9B984F3790CB}" dt="2021-05-18T05:59:23.185" v="681" actId="478"/>
          <ac:spMkLst>
            <pc:docMk/>
            <pc:sldMk cId="3242362110" sldId="4041"/>
            <ac:spMk id="3" creationId="{8F8F7BE6-004A-42F7-9262-0FEB66959210}"/>
          </ac:spMkLst>
        </pc:spChg>
        <pc:spChg chg="add mod">
          <ac:chgData name="Joan C Rowen" userId="3ee6f0ed-f7f8-4850-ac3c-ba532239f163" providerId="ADAL" clId="{F3C2FF7F-8523-4031-B8A3-9B984F3790CB}" dt="2021-05-18T13:36:55.149" v="1676" actId="1076"/>
          <ac:spMkLst>
            <pc:docMk/>
            <pc:sldMk cId="3242362110" sldId="4041"/>
            <ac:spMk id="4" creationId="{3B81C9F4-7A1F-4C67-9A8A-9D48644A85BB}"/>
          </ac:spMkLst>
        </pc:spChg>
        <pc:spChg chg="add mod">
          <ac:chgData name="Joan C Rowen" userId="3ee6f0ed-f7f8-4850-ac3c-ba532239f163" providerId="ADAL" clId="{F3C2FF7F-8523-4031-B8A3-9B984F3790CB}" dt="2021-05-18T13:37:00.326" v="1677" actId="1076"/>
          <ac:spMkLst>
            <pc:docMk/>
            <pc:sldMk cId="3242362110" sldId="4041"/>
            <ac:spMk id="5" creationId="{C4F89A8D-F5DB-4865-900E-1D655AFBF159}"/>
          </ac:spMkLst>
        </pc:spChg>
        <pc:spChg chg="add mod">
          <ac:chgData name="Joan C Rowen" userId="3ee6f0ed-f7f8-4850-ac3c-ba532239f163" providerId="ADAL" clId="{F3C2FF7F-8523-4031-B8A3-9B984F3790CB}" dt="2021-05-18T13:36:45.422" v="1675" actId="14100"/>
          <ac:spMkLst>
            <pc:docMk/>
            <pc:sldMk cId="3242362110" sldId="4041"/>
            <ac:spMk id="6" creationId="{80C2CC75-1903-49FF-97F6-F685D78745EE}"/>
          </ac:spMkLst>
        </pc:spChg>
        <pc:spChg chg="add mod">
          <ac:chgData name="Joan C Rowen" userId="3ee6f0ed-f7f8-4850-ac3c-ba532239f163" providerId="ADAL" clId="{F3C2FF7F-8523-4031-B8A3-9B984F3790CB}" dt="2021-05-18T13:36:34.429" v="1672" actId="1076"/>
          <ac:spMkLst>
            <pc:docMk/>
            <pc:sldMk cId="3242362110" sldId="4041"/>
            <ac:spMk id="7" creationId="{80E43634-77BD-4129-B5A4-E6A1D3A6E018}"/>
          </ac:spMkLst>
        </pc:spChg>
        <pc:spChg chg="add del mod">
          <ac:chgData name="Joan C Rowen" userId="3ee6f0ed-f7f8-4850-ac3c-ba532239f163" providerId="ADAL" clId="{F3C2FF7F-8523-4031-B8A3-9B984F3790CB}" dt="2021-05-18T13:36:18.222" v="1669" actId="478"/>
          <ac:spMkLst>
            <pc:docMk/>
            <pc:sldMk cId="3242362110" sldId="4041"/>
            <ac:spMk id="8" creationId="{2BEA9222-F208-414C-9785-6B9DAB15A912}"/>
          </ac:spMkLst>
        </pc:spChg>
      </pc:sldChg>
      <pc:sldChg chg="addSp delSp modSp new del mod">
        <pc:chgData name="Joan C Rowen" userId="3ee6f0ed-f7f8-4850-ac3c-ba532239f163" providerId="ADAL" clId="{F3C2FF7F-8523-4031-B8A3-9B984F3790CB}" dt="2021-05-20T00:33:17.634" v="10407" actId="47"/>
        <pc:sldMkLst>
          <pc:docMk/>
          <pc:sldMk cId="1976430191" sldId="4042"/>
        </pc:sldMkLst>
        <pc:spChg chg="mod">
          <ac:chgData name="Joan C Rowen" userId="3ee6f0ed-f7f8-4850-ac3c-ba532239f163" providerId="ADAL" clId="{F3C2FF7F-8523-4031-B8A3-9B984F3790CB}" dt="2021-05-18T18:12:57.064" v="1958" actId="27636"/>
          <ac:spMkLst>
            <pc:docMk/>
            <pc:sldMk cId="1976430191" sldId="4042"/>
            <ac:spMk id="2" creationId="{1C07F3CF-F5D4-4BE2-804B-DEB1BC2B4F1F}"/>
          </ac:spMkLst>
        </pc:spChg>
        <pc:spChg chg="del">
          <ac:chgData name="Joan C Rowen" userId="3ee6f0ed-f7f8-4850-ac3c-ba532239f163" providerId="ADAL" clId="{F3C2FF7F-8523-4031-B8A3-9B984F3790CB}" dt="2021-05-18T06:11:06.214" v="963"/>
          <ac:spMkLst>
            <pc:docMk/>
            <pc:sldMk cId="1976430191" sldId="4042"/>
            <ac:spMk id="3" creationId="{D58D59CE-A7E1-41CD-BDA0-E98CCC5AEEA2}"/>
          </ac:spMkLst>
        </pc:spChg>
        <pc:spChg chg="add del">
          <ac:chgData name="Joan C Rowen" userId="3ee6f0ed-f7f8-4850-ac3c-ba532239f163" providerId="ADAL" clId="{F3C2FF7F-8523-4031-B8A3-9B984F3790CB}" dt="2021-05-18T19:26:04.454" v="1960" actId="478"/>
          <ac:spMkLst>
            <pc:docMk/>
            <pc:sldMk cId="1976430191" sldId="4042"/>
            <ac:spMk id="3" creationId="{F1ECE5D3-0B4E-4AB3-85AE-D49386A05B74}"/>
          </ac:spMkLst>
        </pc:spChg>
        <pc:spChg chg="add del">
          <ac:chgData name="Joan C Rowen" userId="3ee6f0ed-f7f8-4850-ac3c-ba532239f163" providerId="ADAL" clId="{F3C2FF7F-8523-4031-B8A3-9B984F3790CB}" dt="2021-05-18T19:26:37.126" v="1962" actId="478"/>
          <ac:spMkLst>
            <pc:docMk/>
            <pc:sldMk cId="1976430191" sldId="4042"/>
            <ac:spMk id="4" creationId="{02CD6524-A000-4854-AE46-C92E9AEEAF1F}"/>
          </ac:spMkLst>
        </pc:spChg>
        <pc:spChg chg="add del mod">
          <ac:chgData name="Joan C Rowen" userId="3ee6f0ed-f7f8-4850-ac3c-ba532239f163" providerId="ADAL" clId="{F3C2FF7F-8523-4031-B8A3-9B984F3790CB}" dt="2021-05-18T18:12:44.429" v="1955" actId="478"/>
          <ac:spMkLst>
            <pc:docMk/>
            <pc:sldMk cId="1976430191" sldId="4042"/>
            <ac:spMk id="6" creationId="{87CEED5C-9ABB-428F-B85F-87B889913CA9}"/>
          </ac:spMkLst>
        </pc:spChg>
        <pc:picChg chg="add del mod">
          <ac:chgData name="Joan C Rowen" userId="3ee6f0ed-f7f8-4850-ac3c-ba532239f163" providerId="ADAL" clId="{F3C2FF7F-8523-4031-B8A3-9B984F3790CB}" dt="2021-05-18T06:11:09.388" v="965" actId="478"/>
          <ac:picMkLst>
            <pc:docMk/>
            <pc:sldMk cId="1976430191" sldId="4042"/>
            <ac:picMk id="4" creationId="{4497225D-4558-4B0D-9A31-206CD12AF61C}"/>
          </ac:picMkLst>
        </pc:picChg>
      </pc:sldChg>
      <pc:sldChg chg="addSp delSp modSp new del mod">
        <pc:chgData name="Joan C Rowen" userId="3ee6f0ed-f7f8-4850-ac3c-ba532239f163" providerId="ADAL" clId="{F3C2FF7F-8523-4031-B8A3-9B984F3790CB}" dt="2021-05-20T00:42:09.672" v="10598" actId="2696"/>
        <pc:sldMkLst>
          <pc:docMk/>
          <pc:sldMk cId="2359187841" sldId="4043"/>
        </pc:sldMkLst>
        <pc:spChg chg="mod">
          <ac:chgData name="Joan C Rowen" userId="3ee6f0ed-f7f8-4850-ac3c-ba532239f163" providerId="ADAL" clId="{F3C2FF7F-8523-4031-B8A3-9B984F3790CB}" dt="2021-05-18T06:05:38.465" v="864" actId="255"/>
          <ac:spMkLst>
            <pc:docMk/>
            <pc:sldMk cId="2359187841" sldId="4043"/>
            <ac:spMk id="2" creationId="{CD8C3E13-416A-41BE-BCE1-B6B7580C9783}"/>
          </ac:spMkLst>
        </pc:spChg>
        <pc:spChg chg="del mod">
          <ac:chgData name="Joan C Rowen" userId="3ee6f0ed-f7f8-4850-ac3c-ba532239f163" providerId="ADAL" clId="{F3C2FF7F-8523-4031-B8A3-9B984F3790CB}" dt="2021-05-18T06:06:02.076" v="872" actId="22"/>
          <ac:spMkLst>
            <pc:docMk/>
            <pc:sldMk cId="2359187841" sldId="4043"/>
            <ac:spMk id="3" creationId="{D5696E55-BF70-4241-8249-9129D7C96FB9}"/>
          </ac:spMkLst>
        </pc:spChg>
        <pc:spChg chg="add mod">
          <ac:chgData name="Joan C Rowen" userId="3ee6f0ed-f7f8-4850-ac3c-ba532239f163" providerId="ADAL" clId="{F3C2FF7F-8523-4031-B8A3-9B984F3790CB}" dt="2021-05-18T06:07:06.371" v="960" actId="14100"/>
          <ac:spMkLst>
            <pc:docMk/>
            <pc:sldMk cId="2359187841" sldId="4043"/>
            <ac:spMk id="6" creationId="{5DA9589F-E4DE-4208-A220-D76E195355E7}"/>
          </ac:spMkLst>
        </pc:spChg>
        <pc:picChg chg="add mod ord">
          <ac:chgData name="Joan C Rowen" userId="3ee6f0ed-f7f8-4850-ac3c-ba532239f163" providerId="ADAL" clId="{F3C2FF7F-8523-4031-B8A3-9B984F3790CB}" dt="2021-05-18T06:06:02.076" v="872" actId="22"/>
          <ac:picMkLst>
            <pc:docMk/>
            <pc:sldMk cId="2359187841" sldId="4043"/>
            <ac:picMk id="5" creationId="{B506C4B0-295D-4CE1-9D3A-119BE9C77316}"/>
          </ac:picMkLst>
        </pc:picChg>
      </pc:sldChg>
      <pc:sldChg chg="add del">
        <pc:chgData name="Joan C Rowen" userId="3ee6f0ed-f7f8-4850-ac3c-ba532239f163" providerId="ADAL" clId="{F3C2FF7F-8523-4031-B8A3-9B984F3790CB}" dt="2021-05-18T06:29:24.898" v="1203" actId="47"/>
        <pc:sldMkLst>
          <pc:docMk/>
          <pc:sldMk cId="2677723820" sldId="4044"/>
        </pc:sldMkLst>
      </pc:sldChg>
      <pc:sldChg chg="addSp delSp modSp add del mod delAnim modAnim">
        <pc:chgData name="Joan C Rowen" userId="3ee6f0ed-f7f8-4850-ac3c-ba532239f163" providerId="ADAL" clId="{F3C2FF7F-8523-4031-B8A3-9B984F3790CB}" dt="2021-05-20T00:42:05.371" v="10597" actId="47"/>
        <pc:sldMkLst>
          <pc:docMk/>
          <pc:sldMk cId="3929486491" sldId="4045"/>
        </pc:sldMkLst>
        <pc:spChg chg="del mod">
          <ac:chgData name="Joan C Rowen" userId="3ee6f0ed-f7f8-4850-ac3c-ba532239f163" providerId="ADAL" clId="{F3C2FF7F-8523-4031-B8A3-9B984F3790CB}" dt="2021-05-18T06:11:46.595" v="969" actId="478"/>
          <ac:spMkLst>
            <pc:docMk/>
            <pc:sldMk cId="3929486491" sldId="4045"/>
            <ac:spMk id="4" creationId="{00000000-0000-0000-0000-000000000000}"/>
          </ac:spMkLst>
        </pc:spChg>
        <pc:spChg chg="mod">
          <ac:chgData name="Joan C Rowen" userId="3ee6f0ed-f7f8-4850-ac3c-ba532239f163" providerId="ADAL" clId="{F3C2FF7F-8523-4031-B8A3-9B984F3790CB}" dt="2021-05-18T06:25:09.044" v="1202" actId="207"/>
          <ac:spMkLst>
            <pc:docMk/>
            <pc:sldMk cId="3929486491" sldId="4045"/>
            <ac:spMk id="5" creationId="{00000000-0000-0000-0000-000000000000}"/>
          </ac:spMkLst>
        </pc:spChg>
        <pc:spChg chg="mod">
          <ac:chgData name="Joan C Rowen" userId="3ee6f0ed-f7f8-4850-ac3c-ba532239f163" providerId="ADAL" clId="{F3C2FF7F-8523-4031-B8A3-9B984F3790CB}" dt="2021-05-18T06:24:52.910" v="1199" actId="207"/>
          <ac:spMkLst>
            <pc:docMk/>
            <pc:sldMk cId="3929486491" sldId="4045"/>
            <ac:spMk id="6" creationId="{00000000-0000-0000-0000-000000000000}"/>
          </ac:spMkLst>
        </pc:spChg>
        <pc:spChg chg="mod">
          <ac:chgData name="Joan C Rowen" userId="3ee6f0ed-f7f8-4850-ac3c-ba532239f163" providerId="ADAL" clId="{F3C2FF7F-8523-4031-B8A3-9B984F3790CB}" dt="2021-05-18T16:24:56.806" v="1914" actId="1076"/>
          <ac:spMkLst>
            <pc:docMk/>
            <pc:sldMk cId="3929486491" sldId="4045"/>
            <ac:spMk id="7" creationId="{00000000-0000-0000-0000-000000000000}"/>
          </ac:spMkLst>
        </pc:spChg>
        <pc:spChg chg="mod">
          <ac:chgData name="Joan C Rowen" userId="3ee6f0ed-f7f8-4850-ac3c-ba532239f163" providerId="ADAL" clId="{F3C2FF7F-8523-4031-B8A3-9B984F3790CB}" dt="2021-05-18T16:24:47.533" v="1909" actId="1076"/>
          <ac:spMkLst>
            <pc:docMk/>
            <pc:sldMk cId="3929486491" sldId="4045"/>
            <ac:spMk id="8" creationId="{00000000-0000-0000-0000-000000000000}"/>
          </ac:spMkLst>
        </pc:spChg>
        <pc:spChg chg="mod">
          <ac:chgData name="Joan C Rowen" userId="3ee6f0ed-f7f8-4850-ac3c-ba532239f163" providerId="ADAL" clId="{F3C2FF7F-8523-4031-B8A3-9B984F3790CB}" dt="2021-05-18T16:24:48.861" v="1910" actId="1076"/>
          <ac:spMkLst>
            <pc:docMk/>
            <pc:sldMk cId="3929486491" sldId="4045"/>
            <ac:spMk id="9" creationId="{00000000-0000-0000-0000-000000000000}"/>
          </ac:spMkLst>
        </pc:spChg>
        <pc:spChg chg="del">
          <ac:chgData name="Joan C Rowen" userId="3ee6f0ed-f7f8-4850-ac3c-ba532239f163" providerId="ADAL" clId="{F3C2FF7F-8523-4031-B8A3-9B984F3790CB}" dt="2021-05-18T06:11:48.903" v="970" actId="478"/>
          <ac:spMkLst>
            <pc:docMk/>
            <pc:sldMk cId="3929486491" sldId="4045"/>
            <ac:spMk id="10" creationId="{00000000-0000-0000-0000-000000000000}"/>
          </ac:spMkLst>
        </pc:spChg>
        <pc:spChg chg="mod">
          <ac:chgData name="Joan C Rowen" userId="3ee6f0ed-f7f8-4850-ac3c-ba532239f163" providerId="ADAL" clId="{F3C2FF7F-8523-4031-B8A3-9B984F3790CB}" dt="2021-05-20T00:40:30.776" v="10595" actId="20577"/>
          <ac:spMkLst>
            <pc:docMk/>
            <pc:sldMk cId="3929486491" sldId="4045"/>
            <ac:spMk id="11" creationId="{00000000-0000-0000-0000-000000000000}"/>
          </ac:spMkLst>
        </pc:spChg>
        <pc:spChg chg="del">
          <ac:chgData name="Joan C Rowen" userId="3ee6f0ed-f7f8-4850-ac3c-ba532239f163" providerId="ADAL" clId="{F3C2FF7F-8523-4031-B8A3-9B984F3790CB}" dt="2021-05-18T06:12:05.710" v="979" actId="478"/>
          <ac:spMkLst>
            <pc:docMk/>
            <pc:sldMk cId="3929486491" sldId="4045"/>
            <ac:spMk id="16" creationId="{00000000-0000-0000-0000-000000000000}"/>
          </ac:spMkLst>
        </pc:spChg>
        <pc:spChg chg="del mod">
          <ac:chgData name="Joan C Rowen" userId="3ee6f0ed-f7f8-4850-ac3c-ba532239f163" providerId="ADAL" clId="{F3C2FF7F-8523-4031-B8A3-9B984F3790CB}" dt="2021-05-18T06:12:04.230" v="978" actId="478"/>
          <ac:spMkLst>
            <pc:docMk/>
            <pc:sldMk cId="3929486491" sldId="4045"/>
            <ac:spMk id="17" creationId="{00000000-0000-0000-0000-000000000000}"/>
          </ac:spMkLst>
        </pc:spChg>
        <pc:spChg chg="del">
          <ac:chgData name="Joan C Rowen" userId="3ee6f0ed-f7f8-4850-ac3c-ba532239f163" providerId="ADAL" clId="{F3C2FF7F-8523-4031-B8A3-9B984F3790CB}" dt="2021-05-18T06:12:00.206" v="975" actId="478"/>
          <ac:spMkLst>
            <pc:docMk/>
            <pc:sldMk cId="3929486491" sldId="4045"/>
            <ac:spMk id="19" creationId="{00000000-0000-0000-0000-000000000000}"/>
          </ac:spMkLst>
        </pc:spChg>
        <pc:spChg chg="del">
          <ac:chgData name="Joan C Rowen" userId="3ee6f0ed-f7f8-4850-ac3c-ba532239f163" providerId="ADAL" clId="{F3C2FF7F-8523-4031-B8A3-9B984F3790CB}" dt="2021-05-18T06:12:01.639" v="976" actId="478"/>
          <ac:spMkLst>
            <pc:docMk/>
            <pc:sldMk cId="3929486491" sldId="4045"/>
            <ac:spMk id="20" creationId="{00000000-0000-0000-0000-000000000000}"/>
          </ac:spMkLst>
        </pc:spChg>
        <pc:spChg chg="mod">
          <ac:chgData name="Joan C Rowen" userId="3ee6f0ed-f7f8-4850-ac3c-ba532239f163" providerId="ADAL" clId="{F3C2FF7F-8523-4031-B8A3-9B984F3790CB}" dt="2021-05-18T06:21:54.902" v="1160" actId="1076"/>
          <ac:spMkLst>
            <pc:docMk/>
            <pc:sldMk cId="3929486491" sldId="4045"/>
            <ac:spMk id="22" creationId="{00000000-0000-0000-0000-000000000000}"/>
          </ac:spMkLst>
        </pc:spChg>
        <pc:spChg chg="del">
          <ac:chgData name="Joan C Rowen" userId="3ee6f0ed-f7f8-4850-ac3c-ba532239f163" providerId="ADAL" clId="{F3C2FF7F-8523-4031-B8A3-9B984F3790CB}" dt="2021-05-18T06:11:49.928" v="971" actId="478"/>
          <ac:spMkLst>
            <pc:docMk/>
            <pc:sldMk cId="3929486491" sldId="4045"/>
            <ac:spMk id="23" creationId="{00000000-0000-0000-0000-000000000000}"/>
          </ac:spMkLst>
        </pc:spChg>
        <pc:spChg chg="mod">
          <ac:chgData name="Joan C Rowen" userId="3ee6f0ed-f7f8-4850-ac3c-ba532239f163" providerId="ADAL" clId="{F3C2FF7F-8523-4031-B8A3-9B984F3790CB}" dt="2021-05-18T16:24:45.974" v="1908" actId="1076"/>
          <ac:spMkLst>
            <pc:docMk/>
            <pc:sldMk cId="3929486491" sldId="4045"/>
            <ac:spMk id="24" creationId="{00000000-0000-0000-0000-000000000000}"/>
          </ac:spMkLst>
        </pc:spChg>
        <pc:spChg chg="mod">
          <ac:chgData name="Joan C Rowen" userId="3ee6f0ed-f7f8-4850-ac3c-ba532239f163" providerId="ADAL" clId="{F3C2FF7F-8523-4031-B8A3-9B984F3790CB}" dt="2021-05-18T06:21:47.399" v="1158" actId="1076"/>
          <ac:spMkLst>
            <pc:docMk/>
            <pc:sldMk cId="3929486491" sldId="4045"/>
            <ac:spMk id="25" creationId="{00000000-0000-0000-0000-000000000000}"/>
          </ac:spMkLst>
        </pc:spChg>
        <pc:spChg chg="add mod">
          <ac:chgData name="Joan C Rowen" userId="3ee6f0ed-f7f8-4850-ac3c-ba532239f163" providerId="ADAL" clId="{F3C2FF7F-8523-4031-B8A3-9B984F3790CB}" dt="2021-05-18T16:24:53.014" v="1912" actId="1076"/>
          <ac:spMkLst>
            <pc:docMk/>
            <pc:sldMk cId="3929486491" sldId="4045"/>
            <ac:spMk id="34" creationId="{08D09B82-DF2A-4B8D-A25C-7AAF7E7C2DAB}"/>
          </ac:spMkLst>
        </pc:spChg>
        <pc:spChg chg="add mod">
          <ac:chgData name="Joan C Rowen" userId="3ee6f0ed-f7f8-4850-ac3c-ba532239f163" providerId="ADAL" clId="{F3C2FF7F-8523-4031-B8A3-9B984F3790CB}" dt="2021-05-18T16:24:51.729" v="1911" actId="1076"/>
          <ac:spMkLst>
            <pc:docMk/>
            <pc:sldMk cId="3929486491" sldId="4045"/>
            <ac:spMk id="37" creationId="{097D2088-B3C8-4834-AAEE-ABE0A6FF0255}"/>
          </ac:spMkLst>
        </pc:spChg>
        <pc:spChg chg="add mod">
          <ac:chgData name="Joan C Rowen" userId="3ee6f0ed-f7f8-4850-ac3c-ba532239f163" providerId="ADAL" clId="{F3C2FF7F-8523-4031-B8A3-9B984F3790CB}" dt="2021-05-18T06:22:25.070" v="1171" actId="14100"/>
          <ac:spMkLst>
            <pc:docMk/>
            <pc:sldMk cId="3929486491" sldId="4045"/>
            <ac:spMk id="39" creationId="{231E50D0-2852-45EB-B2EF-F02DD16E1181}"/>
          </ac:spMkLst>
        </pc:spChg>
        <pc:spChg chg="add mod">
          <ac:chgData name="Joan C Rowen" userId="3ee6f0ed-f7f8-4850-ac3c-ba532239f163" providerId="ADAL" clId="{F3C2FF7F-8523-4031-B8A3-9B984F3790CB}" dt="2021-05-18T16:24:55.022" v="1913" actId="1076"/>
          <ac:spMkLst>
            <pc:docMk/>
            <pc:sldMk cId="3929486491" sldId="4045"/>
            <ac:spMk id="40" creationId="{C3D75CAD-543E-4FE8-8840-275DD11EE3CB}"/>
          </ac:spMkLst>
        </pc:spChg>
        <pc:cxnChg chg="del">
          <ac:chgData name="Joan C Rowen" userId="3ee6f0ed-f7f8-4850-ac3c-ba532239f163" providerId="ADAL" clId="{F3C2FF7F-8523-4031-B8A3-9B984F3790CB}" dt="2021-05-18T06:12:10.193" v="983" actId="478"/>
          <ac:cxnSpMkLst>
            <pc:docMk/>
            <pc:sldMk cId="3929486491" sldId="4045"/>
            <ac:cxnSpMk id="26" creationId="{00000000-0000-0000-0000-000000000000}"/>
          </ac:cxnSpMkLst>
        </pc:cxnChg>
        <pc:cxnChg chg="del">
          <ac:chgData name="Joan C Rowen" userId="3ee6f0ed-f7f8-4850-ac3c-ba532239f163" providerId="ADAL" clId="{F3C2FF7F-8523-4031-B8A3-9B984F3790CB}" dt="2021-05-18T06:12:11.329" v="984" actId="478"/>
          <ac:cxnSpMkLst>
            <pc:docMk/>
            <pc:sldMk cId="3929486491" sldId="4045"/>
            <ac:cxnSpMk id="27" creationId="{00000000-0000-0000-0000-000000000000}"/>
          </ac:cxnSpMkLst>
        </pc:cxnChg>
        <pc:cxnChg chg="del">
          <ac:chgData name="Joan C Rowen" userId="3ee6f0ed-f7f8-4850-ac3c-ba532239f163" providerId="ADAL" clId="{F3C2FF7F-8523-4031-B8A3-9B984F3790CB}" dt="2021-05-18T06:12:08.113" v="981" actId="478"/>
          <ac:cxnSpMkLst>
            <pc:docMk/>
            <pc:sldMk cId="3929486491" sldId="4045"/>
            <ac:cxnSpMk id="28" creationId="{00000000-0000-0000-0000-000000000000}"/>
          </ac:cxnSpMkLst>
        </pc:cxnChg>
        <pc:cxnChg chg="del">
          <ac:chgData name="Joan C Rowen" userId="3ee6f0ed-f7f8-4850-ac3c-ba532239f163" providerId="ADAL" clId="{F3C2FF7F-8523-4031-B8A3-9B984F3790CB}" dt="2021-05-18T06:12:09.112" v="982" actId="478"/>
          <ac:cxnSpMkLst>
            <pc:docMk/>
            <pc:sldMk cId="3929486491" sldId="4045"/>
            <ac:cxnSpMk id="29" creationId="{00000000-0000-0000-0000-000000000000}"/>
          </ac:cxnSpMkLst>
        </pc:cxnChg>
        <pc:cxnChg chg="del">
          <ac:chgData name="Joan C Rowen" userId="3ee6f0ed-f7f8-4850-ac3c-ba532239f163" providerId="ADAL" clId="{F3C2FF7F-8523-4031-B8A3-9B984F3790CB}" dt="2021-05-18T06:12:06.983" v="980" actId="478"/>
          <ac:cxnSpMkLst>
            <pc:docMk/>
            <pc:sldMk cId="3929486491" sldId="4045"/>
            <ac:cxnSpMk id="30" creationId="{00000000-0000-0000-0000-000000000000}"/>
          </ac:cxnSpMkLst>
        </pc:cxnChg>
        <pc:cxnChg chg="del">
          <ac:chgData name="Joan C Rowen" userId="3ee6f0ed-f7f8-4850-ac3c-ba532239f163" providerId="ADAL" clId="{F3C2FF7F-8523-4031-B8A3-9B984F3790CB}" dt="2021-05-18T06:11:51.240" v="972" actId="478"/>
          <ac:cxnSpMkLst>
            <pc:docMk/>
            <pc:sldMk cId="3929486491" sldId="4045"/>
            <ac:cxnSpMk id="32" creationId="{00000000-0000-0000-0000-000000000000}"/>
          </ac:cxnSpMkLst>
        </pc:cxnChg>
        <pc:cxnChg chg="del mod">
          <ac:chgData name="Joan C Rowen" userId="3ee6f0ed-f7f8-4850-ac3c-ba532239f163" providerId="ADAL" clId="{F3C2FF7F-8523-4031-B8A3-9B984F3790CB}" dt="2021-05-18T06:11:52.384" v="973" actId="478"/>
          <ac:cxnSpMkLst>
            <pc:docMk/>
            <pc:sldMk cId="3929486491" sldId="4045"/>
            <ac:cxnSpMk id="36" creationId="{00000000-0000-0000-0000-000000000000}"/>
          </ac:cxnSpMkLst>
        </pc:cxnChg>
        <pc:cxnChg chg="del mod">
          <ac:chgData name="Joan C Rowen" userId="3ee6f0ed-f7f8-4850-ac3c-ba532239f163" providerId="ADAL" clId="{F3C2FF7F-8523-4031-B8A3-9B984F3790CB}" dt="2021-05-18T06:22:39.400" v="1175" actId="478"/>
          <ac:cxnSpMkLst>
            <pc:docMk/>
            <pc:sldMk cId="3929486491" sldId="4045"/>
            <ac:cxnSpMk id="38" creationId="{00000000-0000-0000-0000-000000000000}"/>
          </ac:cxnSpMkLst>
        </pc:cxnChg>
        <pc:cxnChg chg="del">
          <ac:chgData name="Joan C Rowen" userId="3ee6f0ed-f7f8-4850-ac3c-ba532239f163" providerId="ADAL" clId="{F3C2FF7F-8523-4031-B8A3-9B984F3790CB}" dt="2021-05-18T06:22:38.055" v="1174" actId="478"/>
          <ac:cxnSpMkLst>
            <pc:docMk/>
            <pc:sldMk cId="3929486491" sldId="4045"/>
            <ac:cxnSpMk id="41" creationId="{00000000-0000-0000-0000-000000000000}"/>
          </ac:cxnSpMkLst>
        </pc:cxnChg>
        <pc:cxnChg chg="del mod">
          <ac:chgData name="Joan C Rowen" userId="3ee6f0ed-f7f8-4850-ac3c-ba532239f163" providerId="ADAL" clId="{F3C2FF7F-8523-4031-B8A3-9B984F3790CB}" dt="2021-05-18T16:24:58.632" v="1915" actId="478"/>
          <ac:cxnSpMkLst>
            <pc:docMk/>
            <pc:sldMk cId="3929486491" sldId="4045"/>
            <ac:cxnSpMk id="42" creationId="{00000000-0000-0000-0000-000000000000}"/>
          </ac:cxnSpMkLst>
        </pc:cxnChg>
        <pc:cxnChg chg="del mod">
          <ac:chgData name="Joan C Rowen" userId="3ee6f0ed-f7f8-4850-ac3c-ba532239f163" providerId="ADAL" clId="{F3C2FF7F-8523-4031-B8A3-9B984F3790CB}" dt="2021-05-18T06:22:35.935" v="1173" actId="478"/>
          <ac:cxnSpMkLst>
            <pc:docMk/>
            <pc:sldMk cId="3929486491" sldId="4045"/>
            <ac:cxnSpMk id="44" creationId="{00000000-0000-0000-0000-000000000000}"/>
          </ac:cxnSpMkLst>
        </pc:cxnChg>
      </pc:sldChg>
      <pc:sldChg chg="modSp new del mod">
        <pc:chgData name="Joan C Rowen" userId="3ee6f0ed-f7f8-4850-ac3c-ba532239f163" providerId="ADAL" clId="{F3C2FF7F-8523-4031-B8A3-9B984F3790CB}" dt="2021-05-18T13:38:43.738" v="1678" actId="47"/>
        <pc:sldMkLst>
          <pc:docMk/>
          <pc:sldMk cId="3363724029" sldId="4046"/>
        </pc:sldMkLst>
        <pc:spChg chg="mod">
          <ac:chgData name="Joan C Rowen" userId="3ee6f0ed-f7f8-4850-ac3c-ba532239f163" providerId="ADAL" clId="{F3C2FF7F-8523-4031-B8A3-9B984F3790CB}" dt="2021-05-18T06:30:53.158" v="1273" actId="20577"/>
          <ac:spMkLst>
            <pc:docMk/>
            <pc:sldMk cId="3363724029" sldId="4046"/>
            <ac:spMk id="2" creationId="{95430959-6465-4D63-8A27-BA0CDD4ED206}"/>
          </ac:spMkLst>
        </pc:spChg>
        <pc:spChg chg="mod">
          <ac:chgData name="Joan C Rowen" userId="3ee6f0ed-f7f8-4850-ac3c-ba532239f163" providerId="ADAL" clId="{F3C2FF7F-8523-4031-B8A3-9B984F3790CB}" dt="2021-05-18T06:31:08.946" v="1276" actId="123"/>
          <ac:spMkLst>
            <pc:docMk/>
            <pc:sldMk cId="3363724029" sldId="4046"/>
            <ac:spMk id="3" creationId="{C6A9AE0D-8068-4AAB-B955-6D7BBAFF4E41}"/>
          </ac:spMkLst>
        </pc:spChg>
      </pc:sldChg>
      <pc:sldChg chg="modSp new del mod">
        <pc:chgData name="Joan C Rowen" userId="3ee6f0ed-f7f8-4850-ac3c-ba532239f163" providerId="ADAL" clId="{F3C2FF7F-8523-4031-B8A3-9B984F3790CB}" dt="2021-05-18T18:07:04.672" v="1949" actId="47"/>
        <pc:sldMkLst>
          <pc:docMk/>
          <pc:sldMk cId="1223140490" sldId="4047"/>
        </pc:sldMkLst>
        <pc:spChg chg="mod">
          <ac:chgData name="Joan C Rowen" userId="3ee6f0ed-f7f8-4850-ac3c-ba532239f163" providerId="ADAL" clId="{F3C2FF7F-8523-4031-B8A3-9B984F3790CB}" dt="2021-05-18T06:31:56.637" v="1283" actId="14100"/>
          <ac:spMkLst>
            <pc:docMk/>
            <pc:sldMk cId="1223140490" sldId="4047"/>
            <ac:spMk id="2" creationId="{6500285F-F616-4CED-A74E-30A4A2ADD857}"/>
          </ac:spMkLst>
        </pc:spChg>
      </pc:sldChg>
      <pc:sldChg chg="addSp modSp new del mod">
        <pc:chgData name="Joan C Rowen" userId="3ee6f0ed-f7f8-4850-ac3c-ba532239f163" providerId="ADAL" clId="{F3C2FF7F-8523-4031-B8A3-9B984F3790CB}" dt="2021-05-20T00:41:51.571" v="10596" actId="2696"/>
        <pc:sldMkLst>
          <pc:docMk/>
          <pc:sldMk cId="1403527936" sldId="4048"/>
        </pc:sldMkLst>
        <pc:spChg chg="add mod">
          <ac:chgData name="Joan C Rowen" userId="3ee6f0ed-f7f8-4850-ac3c-ba532239f163" providerId="ADAL" clId="{F3C2FF7F-8523-4031-B8A3-9B984F3790CB}" dt="2021-05-18T06:34:46.190" v="1366" actId="20577"/>
          <ac:spMkLst>
            <pc:docMk/>
            <pc:sldMk cId="1403527936" sldId="4048"/>
            <ac:spMk id="2" creationId="{12FF2747-B30A-4953-9A18-82522FCD0B69}"/>
          </ac:spMkLst>
        </pc:spChg>
        <pc:spChg chg="add mod">
          <ac:chgData name="Joan C Rowen" userId="3ee6f0ed-f7f8-4850-ac3c-ba532239f163" providerId="ADAL" clId="{F3C2FF7F-8523-4031-B8A3-9B984F3790CB}" dt="2021-05-18T06:35:00.446" v="1367"/>
          <ac:spMkLst>
            <pc:docMk/>
            <pc:sldMk cId="1403527936" sldId="4048"/>
            <ac:spMk id="3" creationId="{E7D3C376-52AB-4A93-A83D-672C7F4B6EE0}"/>
          </ac:spMkLst>
        </pc:spChg>
      </pc:sldChg>
      <pc:sldChg chg="delSp modSp new del mod">
        <pc:chgData name="Joan C Rowen" userId="3ee6f0ed-f7f8-4850-ac3c-ba532239f163" providerId="ADAL" clId="{F3C2FF7F-8523-4031-B8A3-9B984F3790CB}" dt="2021-05-20T01:02:00.600" v="10599" actId="47"/>
        <pc:sldMkLst>
          <pc:docMk/>
          <pc:sldMk cId="1420086188" sldId="4049"/>
        </pc:sldMkLst>
        <pc:spChg chg="del mod">
          <ac:chgData name="Joan C Rowen" userId="3ee6f0ed-f7f8-4850-ac3c-ba532239f163" providerId="ADAL" clId="{F3C2FF7F-8523-4031-B8A3-9B984F3790CB}" dt="2021-05-19T15:47:29.163" v="10245" actId="478"/>
          <ac:spMkLst>
            <pc:docMk/>
            <pc:sldMk cId="1420086188" sldId="4049"/>
            <ac:spMk id="2" creationId="{40CB615B-81E8-46F6-9ED4-2757DCD266D9}"/>
          </ac:spMkLst>
        </pc:spChg>
      </pc:sldChg>
      <pc:sldChg chg="addSp delSp modSp new del mod">
        <pc:chgData name="Joan C Rowen" userId="3ee6f0ed-f7f8-4850-ac3c-ba532239f163" providerId="ADAL" clId="{F3C2FF7F-8523-4031-B8A3-9B984F3790CB}" dt="2021-05-19T03:45:08.762" v="5612" actId="47"/>
        <pc:sldMkLst>
          <pc:docMk/>
          <pc:sldMk cId="3389940931" sldId="4050"/>
        </pc:sldMkLst>
        <pc:spChg chg="mod">
          <ac:chgData name="Joan C Rowen" userId="3ee6f0ed-f7f8-4850-ac3c-ba532239f163" providerId="ADAL" clId="{F3C2FF7F-8523-4031-B8A3-9B984F3790CB}" dt="2021-05-18T06:40:58.341" v="1507" actId="14100"/>
          <ac:spMkLst>
            <pc:docMk/>
            <pc:sldMk cId="3389940931" sldId="4050"/>
            <ac:spMk id="2" creationId="{1B348EA6-1068-457D-B14D-5D4CA4754807}"/>
          </ac:spMkLst>
        </pc:spChg>
        <pc:spChg chg="del mod">
          <ac:chgData name="Joan C Rowen" userId="3ee6f0ed-f7f8-4850-ac3c-ba532239f163" providerId="ADAL" clId="{F3C2FF7F-8523-4031-B8A3-9B984F3790CB}" dt="2021-05-18T06:41:21.972" v="1509" actId="478"/>
          <ac:spMkLst>
            <pc:docMk/>
            <pc:sldMk cId="3389940931" sldId="4050"/>
            <ac:spMk id="3" creationId="{59AD9DAD-7540-4741-BD96-7A52F33FB3A1}"/>
          </ac:spMkLst>
        </pc:spChg>
        <pc:spChg chg="add mod">
          <ac:chgData name="Joan C Rowen" userId="3ee6f0ed-f7f8-4850-ac3c-ba532239f163" providerId="ADAL" clId="{F3C2FF7F-8523-4031-B8A3-9B984F3790CB}" dt="2021-05-18T06:42:35.309" v="1529" actId="20577"/>
          <ac:spMkLst>
            <pc:docMk/>
            <pc:sldMk cId="3389940931" sldId="4050"/>
            <ac:spMk id="4" creationId="{C1553E6D-AEF9-487F-A286-E906F07421C7}"/>
          </ac:spMkLst>
        </pc:spChg>
        <pc:spChg chg="add mod">
          <ac:chgData name="Joan C Rowen" userId="3ee6f0ed-f7f8-4850-ac3c-ba532239f163" providerId="ADAL" clId="{F3C2FF7F-8523-4031-B8A3-9B984F3790CB}" dt="2021-05-18T06:43:29.694" v="1535" actId="20577"/>
          <ac:spMkLst>
            <pc:docMk/>
            <pc:sldMk cId="3389940931" sldId="4050"/>
            <ac:spMk id="5" creationId="{4781B4AE-35E4-48EE-8966-5A5C4ADFD8EF}"/>
          </ac:spMkLst>
        </pc:spChg>
        <pc:spChg chg="add mod">
          <ac:chgData name="Joan C Rowen" userId="3ee6f0ed-f7f8-4850-ac3c-ba532239f163" providerId="ADAL" clId="{F3C2FF7F-8523-4031-B8A3-9B984F3790CB}" dt="2021-05-18T06:45:04.213" v="1545"/>
          <ac:spMkLst>
            <pc:docMk/>
            <pc:sldMk cId="3389940931" sldId="4050"/>
            <ac:spMk id="6" creationId="{F718718E-B84F-4061-BFF1-C33DE44CE2A9}"/>
          </ac:spMkLst>
        </pc:spChg>
        <pc:spChg chg="add mod">
          <ac:chgData name="Joan C Rowen" userId="3ee6f0ed-f7f8-4850-ac3c-ba532239f163" providerId="ADAL" clId="{F3C2FF7F-8523-4031-B8A3-9B984F3790CB}" dt="2021-05-18T06:45:43.611" v="1551" actId="20577"/>
          <ac:spMkLst>
            <pc:docMk/>
            <pc:sldMk cId="3389940931" sldId="4050"/>
            <ac:spMk id="7" creationId="{403EC899-A7AF-439A-9A9D-3DFACB4330F4}"/>
          </ac:spMkLst>
        </pc:spChg>
        <pc:spChg chg="add mod">
          <ac:chgData name="Joan C Rowen" userId="3ee6f0ed-f7f8-4850-ac3c-ba532239f163" providerId="ADAL" clId="{F3C2FF7F-8523-4031-B8A3-9B984F3790CB}" dt="2021-05-18T06:45:57.837" v="1553" actId="14100"/>
          <ac:spMkLst>
            <pc:docMk/>
            <pc:sldMk cId="3389940931" sldId="4050"/>
            <ac:spMk id="8" creationId="{9AEC233A-C062-4A2A-BE1A-9D18EAFE332B}"/>
          </ac:spMkLst>
        </pc:spChg>
        <pc:spChg chg="add mod">
          <ac:chgData name="Joan C Rowen" userId="3ee6f0ed-f7f8-4850-ac3c-ba532239f163" providerId="ADAL" clId="{F3C2FF7F-8523-4031-B8A3-9B984F3790CB}" dt="2021-05-18T06:48:41.509" v="1592" actId="207"/>
          <ac:spMkLst>
            <pc:docMk/>
            <pc:sldMk cId="3389940931" sldId="4050"/>
            <ac:spMk id="9" creationId="{4AFBA5F2-7E97-4CFA-BA12-F5D39AA9A475}"/>
          </ac:spMkLst>
        </pc:spChg>
      </pc:sldChg>
      <pc:sldChg chg="delSp modSp new del mod">
        <pc:chgData name="Joan C Rowen" userId="3ee6f0ed-f7f8-4850-ac3c-ba532239f163" providerId="ADAL" clId="{F3C2FF7F-8523-4031-B8A3-9B984F3790CB}" dt="2021-05-19T04:44:08.942" v="7569" actId="47"/>
        <pc:sldMkLst>
          <pc:docMk/>
          <pc:sldMk cId="2437596578" sldId="4051"/>
        </pc:sldMkLst>
        <pc:spChg chg="mod">
          <ac:chgData name="Joan C Rowen" userId="3ee6f0ed-f7f8-4850-ac3c-ba532239f163" providerId="ADAL" clId="{F3C2FF7F-8523-4031-B8A3-9B984F3790CB}" dt="2021-05-18T06:50:15.958" v="1649" actId="20577"/>
          <ac:spMkLst>
            <pc:docMk/>
            <pc:sldMk cId="2437596578" sldId="4051"/>
            <ac:spMk id="2" creationId="{1D14A546-F848-4E9C-9504-B7296DD91EE9}"/>
          </ac:spMkLst>
        </pc:spChg>
        <pc:spChg chg="del">
          <ac:chgData name="Joan C Rowen" userId="3ee6f0ed-f7f8-4850-ac3c-ba532239f163" providerId="ADAL" clId="{F3C2FF7F-8523-4031-B8A3-9B984F3790CB}" dt="2021-05-18T06:49:50.379" v="1598" actId="478"/>
          <ac:spMkLst>
            <pc:docMk/>
            <pc:sldMk cId="2437596578" sldId="4051"/>
            <ac:spMk id="3" creationId="{BB329D76-0511-400A-9668-632A454E709D}"/>
          </ac:spMkLst>
        </pc:spChg>
      </pc:sldChg>
      <pc:sldChg chg="addSp delSp modSp new del mod">
        <pc:chgData name="Joan C Rowen" userId="3ee6f0ed-f7f8-4850-ac3c-ba532239f163" providerId="ADAL" clId="{F3C2FF7F-8523-4031-B8A3-9B984F3790CB}" dt="2021-05-19T03:45:32.781" v="5613" actId="47"/>
        <pc:sldMkLst>
          <pc:docMk/>
          <pc:sldMk cId="529919085" sldId="4052"/>
        </pc:sldMkLst>
        <pc:spChg chg="del">
          <ac:chgData name="Joan C Rowen" userId="3ee6f0ed-f7f8-4850-ac3c-ba532239f163" providerId="ADAL" clId="{F3C2FF7F-8523-4031-B8A3-9B984F3790CB}" dt="2021-05-18T06:50:46.501" v="1651"/>
          <ac:spMkLst>
            <pc:docMk/>
            <pc:sldMk cId="529919085" sldId="4052"/>
            <ac:spMk id="2" creationId="{E676123F-7D4A-4468-800E-393CD3C1E10F}"/>
          </ac:spMkLst>
        </pc:spChg>
        <pc:spChg chg="del">
          <ac:chgData name="Joan C Rowen" userId="3ee6f0ed-f7f8-4850-ac3c-ba532239f163" providerId="ADAL" clId="{F3C2FF7F-8523-4031-B8A3-9B984F3790CB}" dt="2021-05-18T06:50:53.460" v="1652" actId="478"/>
          <ac:spMkLst>
            <pc:docMk/>
            <pc:sldMk cId="529919085" sldId="4052"/>
            <ac:spMk id="3" creationId="{97382522-7225-4431-B963-6CC3D8C27BE0}"/>
          </ac:spMkLst>
        </pc:spChg>
        <pc:spChg chg="add mod">
          <ac:chgData name="Joan C Rowen" userId="3ee6f0ed-f7f8-4850-ac3c-ba532239f163" providerId="ADAL" clId="{F3C2FF7F-8523-4031-B8A3-9B984F3790CB}" dt="2021-05-18T13:50:56.229" v="1740" actId="14100"/>
          <ac:spMkLst>
            <pc:docMk/>
            <pc:sldMk cId="529919085" sldId="4052"/>
            <ac:spMk id="4" creationId="{B46FC3A5-DF57-46B2-94F5-C3C70E9D847D}"/>
          </ac:spMkLst>
        </pc:spChg>
        <pc:spChg chg="add mod">
          <ac:chgData name="Joan C Rowen" userId="3ee6f0ed-f7f8-4850-ac3c-ba532239f163" providerId="ADAL" clId="{F3C2FF7F-8523-4031-B8A3-9B984F3790CB}" dt="2021-05-18T13:44:00.178" v="1694" actId="1076"/>
          <ac:spMkLst>
            <pc:docMk/>
            <pc:sldMk cId="529919085" sldId="4052"/>
            <ac:spMk id="5" creationId="{630FD8EC-4FD4-4DE1-98E0-F3E24FDB69DF}"/>
          </ac:spMkLst>
        </pc:spChg>
        <pc:spChg chg="add mod">
          <ac:chgData name="Joan C Rowen" userId="3ee6f0ed-f7f8-4850-ac3c-ba532239f163" providerId="ADAL" clId="{F3C2FF7F-8523-4031-B8A3-9B984F3790CB}" dt="2021-05-18T13:44:48.952" v="1700" actId="1076"/>
          <ac:spMkLst>
            <pc:docMk/>
            <pc:sldMk cId="529919085" sldId="4052"/>
            <ac:spMk id="6" creationId="{97B72A3F-EB26-411B-891A-1E4BEFB475D5}"/>
          </ac:spMkLst>
        </pc:spChg>
        <pc:spChg chg="add mod">
          <ac:chgData name="Joan C Rowen" userId="3ee6f0ed-f7f8-4850-ac3c-ba532239f163" providerId="ADAL" clId="{F3C2FF7F-8523-4031-B8A3-9B984F3790CB}" dt="2021-05-18T13:51:29.192" v="1759" actId="20577"/>
          <ac:spMkLst>
            <pc:docMk/>
            <pc:sldMk cId="529919085" sldId="4052"/>
            <ac:spMk id="7" creationId="{8C7F49C7-BCFA-4B95-9AF2-76768516323C}"/>
          </ac:spMkLst>
        </pc:spChg>
        <pc:spChg chg="add mod">
          <ac:chgData name="Joan C Rowen" userId="3ee6f0ed-f7f8-4850-ac3c-ba532239f163" providerId="ADAL" clId="{F3C2FF7F-8523-4031-B8A3-9B984F3790CB}" dt="2021-05-18T13:51:54.288" v="1787" actId="20577"/>
          <ac:spMkLst>
            <pc:docMk/>
            <pc:sldMk cId="529919085" sldId="4052"/>
            <ac:spMk id="8" creationId="{8D5E927D-3A66-4B92-93D9-E4B4D8C48121}"/>
          </ac:spMkLst>
        </pc:spChg>
        <pc:graphicFrameChg chg="add del mod">
          <ac:chgData name="Joan C Rowen" userId="3ee6f0ed-f7f8-4850-ac3c-ba532239f163" providerId="ADAL" clId="{F3C2FF7F-8523-4031-B8A3-9B984F3790CB}" dt="2021-05-18T13:42:35.834" v="1689" actId="478"/>
          <ac:graphicFrameMkLst>
            <pc:docMk/>
            <pc:sldMk cId="529919085" sldId="4052"/>
            <ac:graphicFrameMk id="2" creationId="{01272483-5CB6-4204-9CA9-B34BC58D21DA}"/>
          </ac:graphicFrameMkLst>
        </pc:graphicFrameChg>
        <pc:graphicFrameChg chg="add del mod">
          <ac:chgData name="Joan C Rowen" userId="3ee6f0ed-f7f8-4850-ac3c-ba532239f163" providerId="ADAL" clId="{F3C2FF7F-8523-4031-B8A3-9B984F3790CB}" dt="2021-05-18T13:42:45.369" v="1691" actId="478"/>
          <ac:graphicFrameMkLst>
            <pc:docMk/>
            <pc:sldMk cId="529919085" sldId="4052"/>
            <ac:graphicFrameMk id="3" creationId="{4ED3AAEA-AD1D-4A7C-8C74-A61C1E673704}"/>
          </ac:graphicFrameMkLst>
        </pc:graphicFrameChg>
      </pc:sldChg>
      <pc:sldChg chg="addSp delSp modSp new del mod">
        <pc:chgData name="Joan C Rowen" userId="3ee6f0ed-f7f8-4850-ac3c-ba532239f163" providerId="ADAL" clId="{F3C2FF7F-8523-4031-B8A3-9B984F3790CB}" dt="2021-05-19T04:13:02.267" v="6506" actId="2696"/>
        <pc:sldMkLst>
          <pc:docMk/>
          <pc:sldMk cId="2393782328" sldId="4053"/>
        </pc:sldMkLst>
        <pc:spChg chg="mod">
          <ac:chgData name="Joan C Rowen" userId="3ee6f0ed-f7f8-4850-ac3c-ba532239f163" providerId="ADAL" clId="{F3C2FF7F-8523-4031-B8A3-9B984F3790CB}" dt="2021-05-18T13:45:12.689" v="1718" actId="2711"/>
          <ac:spMkLst>
            <pc:docMk/>
            <pc:sldMk cId="2393782328" sldId="4053"/>
            <ac:spMk id="2" creationId="{F64115F9-2CDC-4F1B-9D87-5A0BFA1C3AC0}"/>
          </ac:spMkLst>
        </pc:spChg>
        <pc:spChg chg="del">
          <ac:chgData name="Joan C Rowen" userId="3ee6f0ed-f7f8-4850-ac3c-ba532239f163" providerId="ADAL" clId="{F3C2FF7F-8523-4031-B8A3-9B984F3790CB}" dt="2021-05-18T13:45:26.568" v="1719"/>
          <ac:spMkLst>
            <pc:docMk/>
            <pc:sldMk cId="2393782328" sldId="4053"/>
            <ac:spMk id="3" creationId="{F07EA18D-C9D1-4C11-B5E5-50A53B294AB2}"/>
          </ac:spMkLst>
        </pc:spChg>
        <pc:graphicFrameChg chg="add mod modGraphic">
          <ac:chgData name="Joan C Rowen" userId="3ee6f0ed-f7f8-4850-ac3c-ba532239f163" providerId="ADAL" clId="{F3C2FF7F-8523-4031-B8A3-9B984F3790CB}" dt="2021-05-18T13:49:37.568" v="1727" actId="113"/>
          <ac:graphicFrameMkLst>
            <pc:docMk/>
            <pc:sldMk cId="2393782328" sldId="4053"/>
            <ac:graphicFrameMk id="4" creationId="{07AF14D1-F13E-483D-A4CE-05AF05AE5984}"/>
          </ac:graphicFrameMkLst>
        </pc:graphicFrameChg>
      </pc:sldChg>
      <pc:sldChg chg="addSp delSp modSp new del mod">
        <pc:chgData name="Joan C Rowen" userId="3ee6f0ed-f7f8-4850-ac3c-ba532239f163" providerId="ADAL" clId="{F3C2FF7F-8523-4031-B8A3-9B984F3790CB}" dt="2021-05-19T05:15:49.347" v="8302" actId="47"/>
        <pc:sldMkLst>
          <pc:docMk/>
          <pc:sldMk cId="249710820" sldId="4054"/>
        </pc:sldMkLst>
        <pc:spChg chg="mod">
          <ac:chgData name="Joan C Rowen" userId="3ee6f0ed-f7f8-4850-ac3c-ba532239f163" providerId="ADAL" clId="{F3C2FF7F-8523-4031-B8A3-9B984F3790CB}" dt="2021-05-18T13:53:17.005" v="1837" actId="120"/>
          <ac:spMkLst>
            <pc:docMk/>
            <pc:sldMk cId="249710820" sldId="4054"/>
            <ac:spMk id="2" creationId="{013130D4-516E-4894-A00F-24757F764641}"/>
          </ac:spMkLst>
        </pc:spChg>
        <pc:spChg chg="del">
          <ac:chgData name="Joan C Rowen" userId="3ee6f0ed-f7f8-4850-ac3c-ba532239f163" providerId="ADAL" clId="{F3C2FF7F-8523-4031-B8A3-9B984F3790CB}" dt="2021-05-18T13:53:46.536" v="1838"/>
          <ac:spMkLst>
            <pc:docMk/>
            <pc:sldMk cId="249710820" sldId="4054"/>
            <ac:spMk id="3" creationId="{4989C41F-9BD0-4888-BD2A-F68991A905AD}"/>
          </ac:spMkLst>
        </pc:spChg>
        <pc:graphicFrameChg chg="add mod modGraphic">
          <ac:chgData name="Joan C Rowen" userId="3ee6f0ed-f7f8-4850-ac3c-ba532239f163" providerId="ADAL" clId="{F3C2FF7F-8523-4031-B8A3-9B984F3790CB}" dt="2021-05-18T17:04:38.177" v="1940" actId="20577"/>
          <ac:graphicFrameMkLst>
            <pc:docMk/>
            <pc:sldMk cId="249710820" sldId="4054"/>
            <ac:graphicFrameMk id="4" creationId="{0E15023E-0FE1-433B-8728-8691C5AEEAB7}"/>
          </ac:graphicFrameMkLst>
        </pc:graphicFrameChg>
      </pc:sldChg>
      <pc:sldChg chg="addSp delSp modSp new del mod">
        <pc:chgData name="Joan C Rowen" userId="3ee6f0ed-f7f8-4850-ac3c-ba532239f163" providerId="ADAL" clId="{F3C2FF7F-8523-4031-B8A3-9B984F3790CB}" dt="2021-05-19T05:15:52.606" v="8303" actId="47"/>
        <pc:sldMkLst>
          <pc:docMk/>
          <pc:sldMk cId="69494683" sldId="4055"/>
        </pc:sldMkLst>
        <pc:spChg chg="mod">
          <ac:chgData name="Joan C Rowen" userId="3ee6f0ed-f7f8-4850-ac3c-ba532239f163" providerId="ADAL" clId="{F3C2FF7F-8523-4031-B8A3-9B984F3790CB}" dt="2021-05-18T15:12:17.728" v="1876" actId="27636"/>
          <ac:spMkLst>
            <pc:docMk/>
            <pc:sldMk cId="69494683" sldId="4055"/>
            <ac:spMk id="2" creationId="{16C10385-FD1C-449B-A2F7-BC12DD6052EF}"/>
          </ac:spMkLst>
        </pc:spChg>
        <pc:spChg chg="del">
          <ac:chgData name="Joan C Rowen" userId="3ee6f0ed-f7f8-4850-ac3c-ba532239f163" providerId="ADAL" clId="{F3C2FF7F-8523-4031-B8A3-9B984F3790CB}" dt="2021-05-18T15:12:17.628" v="1875"/>
          <ac:spMkLst>
            <pc:docMk/>
            <pc:sldMk cId="69494683" sldId="4055"/>
            <ac:spMk id="3" creationId="{0B105E6E-A2F4-4D72-927B-B769096D939F}"/>
          </ac:spMkLst>
        </pc:spChg>
        <pc:graphicFrameChg chg="add mod modGraphic">
          <ac:chgData name="Joan C Rowen" userId="3ee6f0ed-f7f8-4850-ac3c-ba532239f163" providerId="ADAL" clId="{F3C2FF7F-8523-4031-B8A3-9B984F3790CB}" dt="2021-05-18T15:13:26.531" v="1887" actId="12385"/>
          <ac:graphicFrameMkLst>
            <pc:docMk/>
            <pc:sldMk cId="69494683" sldId="4055"/>
            <ac:graphicFrameMk id="4" creationId="{3F87B2C5-3E78-4760-B602-594C23D9AA17}"/>
          </ac:graphicFrameMkLst>
        </pc:graphicFrameChg>
      </pc:sldChg>
      <pc:sldChg chg="addSp delSp modSp new del mod">
        <pc:chgData name="Joan C Rowen" userId="3ee6f0ed-f7f8-4850-ac3c-ba532239f163" providerId="ADAL" clId="{F3C2FF7F-8523-4031-B8A3-9B984F3790CB}" dt="2021-05-19T05:15:54.519" v="8304" actId="47"/>
        <pc:sldMkLst>
          <pc:docMk/>
          <pc:sldMk cId="3394181118" sldId="4056"/>
        </pc:sldMkLst>
        <pc:spChg chg="mod">
          <ac:chgData name="Joan C Rowen" userId="3ee6f0ed-f7f8-4850-ac3c-ba532239f163" providerId="ADAL" clId="{F3C2FF7F-8523-4031-B8A3-9B984F3790CB}" dt="2021-05-18T15:15:32.238" v="1890" actId="27636"/>
          <ac:spMkLst>
            <pc:docMk/>
            <pc:sldMk cId="3394181118" sldId="4056"/>
            <ac:spMk id="2" creationId="{F1D863E2-F197-47E4-8A88-0AF5205D033E}"/>
          </ac:spMkLst>
        </pc:spChg>
        <pc:spChg chg="del">
          <ac:chgData name="Joan C Rowen" userId="3ee6f0ed-f7f8-4850-ac3c-ba532239f163" providerId="ADAL" clId="{F3C2FF7F-8523-4031-B8A3-9B984F3790CB}" dt="2021-05-18T15:15:32.130" v="1889"/>
          <ac:spMkLst>
            <pc:docMk/>
            <pc:sldMk cId="3394181118" sldId="4056"/>
            <ac:spMk id="3" creationId="{40C8F069-F612-4980-84D7-A3EFACF3FB4A}"/>
          </ac:spMkLst>
        </pc:spChg>
        <pc:graphicFrameChg chg="add mod modGraphic">
          <ac:chgData name="Joan C Rowen" userId="3ee6f0ed-f7f8-4850-ac3c-ba532239f163" providerId="ADAL" clId="{F3C2FF7F-8523-4031-B8A3-9B984F3790CB}" dt="2021-05-18T15:21:34.325" v="1907" actId="20577"/>
          <ac:graphicFrameMkLst>
            <pc:docMk/>
            <pc:sldMk cId="3394181118" sldId="4056"/>
            <ac:graphicFrameMk id="4" creationId="{30EE5FA6-5BC6-4F53-9F13-1A2D4489DC3D}"/>
          </ac:graphicFrameMkLst>
        </pc:graphicFrameChg>
      </pc:sldChg>
      <pc:sldChg chg="addSp delSp modSp new del mod">
        <pc:chgData name="Joan C Rowen" userId="3ee6f0ed-f7f8-4850-ac3c-ba532239f163" providerId="ADAL" clId="{F3C2FF7F-8523-4031-B8A3-9B984F3790CB}" dt="2021-05-19T05:15:56.077" v="8305" actId="47"/>
        <pc:sldMkLst>
          <pc:docMk/>
          <pc:sldMk cId="1878696416" sldId="4057"/>
        </pc:sldMkLst>
        <pc:spChg chg="mod">
          <ac:chgData name="Joan C Rowen" userId="3ee6f0ed-f7f8-4850-ac3c-ba532239f163" providerId="ADAL" clId="{F3C2FF7F-8523-4031-B8A3-9B984F3790CB}" dt="2021-05-18T16:30:41.292" v="1918" actId="27636"/>
          <ac:spMkLst>
            <pc:docMk/>
            <pc:sldMk cId="1878696416" sldId="4057"/>
            <ac:spMk id="2" creationId="{23BF367D-4A7C-4006-A06E-11C5552A4707}"/>
          </ac:spMkLst>
        </pc:spChg>
        <pc:spChg chg="del">
          <ac:chgData name="Joan C Rowen" userId="3ee6f0ed-f7f8-4850-ac3c-ba532239f163" providerId="ADAL" clId="{F3C2FF7F-8523-4031-B8A3-9B984F3790CB}" dt="2021-05-18T16:30:41.203" v="1917"/>
          <ac:spMkLst>
            <pc:docMk/>
            <pc:sldMk cId="1878696416" sldId="4057"/>
            <ac:spMk id="3" creationId="{FAFC32D8-2AC2-4BF8-857B-CD3736D934DC}"/>
          </ac:spMkLst>
        </pc:spChg>
        <pc:graphicFrameChg chg="add mod modGraphic">
          <ac:chgData name="Joan C Rowen" userId="3ee6f0ed-f7f8-4850-ac3c-ba532239f163" providerId="ADAL" clId="{F3C2FF7F-8523-4031-B8A3-9B984F3790CB}" dt="2021-05-18T16:31:06.827" v="1922" actId="255"/>
          <ac:graphicFrameMkLst>
            <pc:docMk/>
            <pc:sldMk cId="1878696416" sldId="4057"/>
            <ac:graphicFrameMk id="4" creationId="{1D700ED7-5BFB-43B1-A55F-6F316FBA7AB7}"/>
          </ac:graphicFrameMkLst>
        </pc:graphicFrameChg>
      </pc:sldChg>
      <pc:sldChg chg="addSp delSp modSp new del mod">
        <pc:chgData name="Joan C Rowen" userId="3ee6f0ed-f7f8-4850-ac3c-ba532239f163" providerId="ADAL" clId="{F3C2FF7F-8523-4031-B8A3-9B984F3790CB}" dt="2021-05-18T22:46:19.470" v="4413" actId="47"/>
        <pc:sldMkLst>
          <pc:docMk/>
          <pc:sldMk cId="1926920504" sldId="4058"/>
        </pc:sldMkLst>
        <pc:spChg chg="mod">
          <ac:chgData name="Joan C Rowen" userId="3ee6f0ed-f7f8-4850-ac3c-ba532239f163" providerId="ADAL" clId="{F3C2FF7F-8523-4031-B8A3-9B984F3790CB}" dt="2021-05-18T19:42:24.621" v="2048" actId="27636"/>
          <ac:spMkLst>
            <pc:docMk/>
            <pc:sldMk cId="1926920504" sldId="4058"/>
            <ac:spMk id="2" creationId="{1DC9ED3E-9408-40F4-9FF0-7BE50513B7B4}"/>
          </ac:spMkLst>
        </pc:spChg>
        <pc:spChg chg="add del">
          <ac:chgData name="Joan C Rowen" userId="3ee6f0ed-f7f8-4850-ac3c-ba532239f163" providerId="ADAL" clId="{F3C2FF7F-8523-4031-B8A3-9B984F3790CB}" dt="2021-05-18T19:27:10.787" v="1965" actId="478"/>
          <ac:spMkLst>
            <pc:docMk/>
            <pc:sldMk cId="1926920504" sldId="4058"/>
            <ac:spMk id="4" creationId="{8E2AAAE8-CE4E-46DA-BA49-1A5432381068}"/>
          </ac:spMkLst>
        </pc:spChg>
        <pc:spChg chg="add del">
          <ac:chgData name="Joan C Rowen" userId="3ee6f0ed-f7f8-4850-ac3c-ba532239f163" providerId="ADAL" clId="{F3C2FF7F-8523-4031-B8A3-9B984F3790CB}" dt="2021-05-18T19:27:26.984" v="1967" actId="478"/>
          <ac:spMkLst>
            <pc:docMk/>
            <pc:sldMk cId="1926920504" sldId="4058"/>
            <ac:spMk id="7" creationId="{CE28538B-EC60-4EFC-AB81-3D3F2A6509E2}"/>
          </ac:spMkLst>
        </pc:spChg>
      </pc:sldChg>
      <pc:sldChg chg="addSp delSp modSp new mod delAnim modAnim">
        <pc:chgData name="Joan C Rowen" userId="3ee6f0ed-f7f8-4850-ac3c-ba532239f163" providerId="ADAL" clId="{F3C2FF7F-8523-4031-B8A3-9B984F3790CB}" dt="2021-05-18T20:40:54.261" v="2685"/>
        <pc:sldMkLst>
          <pc:docMk/>
          <pc:sldMk cId="869226875" sldId="4059"/>
        </pc:sldMkLst>
        <pc:spChg chg="mod">
          <ac:chgData name="Joan C Rowen" userId="3ee6f0ed-f7f8-4850-ac3c-ba532239f163" providerId="ADAL" clId="{F3C2FF7F-8523-4031-B8A3-9B984F3790CB}" dt="2021-05-18T19:41:25.740" v="2042" actId="1076"/>
          <ac:spMkLst>
            <pc:docMk/>
            <pc:sldMk cId="869226875" sldId="4059"/>
            <ac:spMk id="2" creationId="{6A4050A4-5A2E-48E9-9F8B-3F033E894C78}"/>
          </ac:spMkLst>
        </pc:spChg>
        <pc:spChg chg="del">
          <ac:chgData name="Joan C Rowen" userId="3ee6f0ed-f7f8-4850-ac3c-ba532239f163" providerId="ADAL" clId="{F3C2FF7F-8523-4031-B8A3-9B984F3790CB}" dt="2021-05-18T19:40:12.964" v="2003" actId="478"/>
          <ac:spMkLst>
            <pc:docMk/>
            <pc:sldMk cId="869226875" sldId="4059"/>
            <ac:spMk id="3" creationId="{9158CF50-2CE9-4090-9951-47849BA4D4C2}"/>
          </ac:spMkLst>
        </pc:spChg>
        <pc:spChg chg="add del mod">
          <ac:chgData name="Joan C Rowen" userId="3ee6f0ed-f7f8-4850-ac3c-ba532239f163" providerId="ADAL" clId="{F3C2FF7F-8523-4031-B8A3-9B984F3790CB}" dt="2021-05-18T19:36:42.753" v="1994" actId="478"/>
          <ac:spMkLst>
            <pc:docMk/>
            <pc:sldMk cId="869226875" sldId="4059"/>
            <ac:spMk id="4" creationId="{B7A70473-2DBB-45D0-A65C-A5D2C1C98C58}"/>
          </ac:spMkLst>
        </pc:spChg>
        <pc:spChg chg="add del">
          <ac:chgData name="Joan C Rowen" userId="3ee6f0ed-f7f8-4850-ac3c-ba532239f163" providerId="ADAL" clId="{F3C2FF7F-8523-4031-B8A3-9B984F3790CB}" dt="2021-05-18T19:41:41.854" v="2043" actId="478"/>
          <ac:spMkLst>
            <pc:docMk/>
            <pc:sldMk cId="869226875" sldId="4059"/>
            <ac:spMk id="5" creationId="{64ABCAEB-F7A5-4F64-AA46-8B8405AC3D75}"/>
          </ac:spMkLst>
        </pc:spChg>
        <pc:spChg chg="add mod">
          <ac:chgData name="Joan C Rowen" userId="3ee6f0ed-f7f8-4850-ac3c-ba532239f163" providerId="ADAL" clId="{F3C2FF7F-8523-4031-B8A3-9B984F3790CB}" dt="2021-05-18T19:45:52.916" v="2234" actId="13822"/>
          <ac:spMkLst>
            <pc:docMk/>
            <pc:sldMk cId="869226875" sldId="4059"/>
            <ac:spMk id="6" creationId="{0E08EB10-41E1-41E2-9FC0-D53EFB452230}"/>
          </ac:spMkLst>
        </pc:spChg>
        <pc:spChg chg="add del mod">
          <ac:chgData name="Joan C Rowen" userId="3ee6f0ed-f7f8-4850-ac3c-ba532239f163" providerId="ADAL" clId="{F3C2FF7F-8523-4031-B8A3-9B984F3790CB}" dt="2021-05-18T20:27:07.887" v="2605" actId="478"/>
          <ac:spMkLst>
            <pc:docMk/>
            <pc:sldMk cId="869226875" sldId="4059"/>
            <ac:spMk id="7" creationId="{E314C81A-859F-469D-A0F6-33A1D6AD50EF}"/>
          </ac:spMkLst>
        </pc:spChg>
        <pc:spChg chg="add del mod">
          <ac:chgData name="Joan C Rowen" userId="3ee6f0ed-f7f8-4850-ac3c-ba532239f163" providerId="ADAL" clId="{F3C2FF7F-8523-4031-B8A3-9B984F3790CB}" dt="2021-05-18T19:42:18.263" v="2046" actId="478"/>
          <ac:spMkLst>
            <pc:docMk/>
            <pc:sldMk cId="869226875" sldId="4059"/>
            <ac:spMk id="8" creationId="{F4966A85-8595-45A3-B610-7A087FF323F7}"/>
          </ac:spMkLst>
        </pc:spChg>
        <pc:spChg chg="add mod">
          <ac:chgData name="Joan C Rowen" userId="3ee6f0ed-f7f8-4850-ac3c-ba532239f163" providerId="ADAL" clId="{F3C2FF7F-8523-4031-B8A3-9B984F3790CB}" dt="2021-05-18T19:45:48.804" v="2232" actId="13822"/>
          <ac:spMkLst>
            <pc:docMk/>
            <pc:sldMk cId="869226875" sldId="4059"/>
            <ac:spMk id="9" creationId="{6CCF2584-7116-40F7-B279-E5DB7B1F45F7}"/>
          </ac:spMkLst>
        </pc:spChg>
        <pc:spChg chg="add mod">
          <ac:chgData name="Joan C Rowen" userId="3ee6f0ed-f7f8-4850-ac3c-ba532239f163" providerId="ADAL" clId="{F3C2FF7F-8523-4031-B8A3-9B984F3790CB}" dt="2021-05-18T19:43:12.062" v="2099" actId="113"/>
          <ac:spMkLst>
            <pc:docMk/>
            <pc:sldMk cId="869226875" sldId="4059"/>
            <ac:spMk id="11" creationId="{B4CB4B3E-56B5-4280-9A48-EAAFD277C45D}"/>
          </ac:spMkLst>
        </pc:spChg>
        <pc:spChg chg="add mod">
          <ac:chgData name="Joan C Rowen" userId="3ee6f0ed-f7f8-4850-ac3c-ba532239f163" providerId="ADAL" clId="{F3C2FF7F-8523-4031-B8A3-9B984F3790CB}" dt="2021-05-18T19:43:24.123" v="2109" actId="20577"/>
          <ac:spMkLst>
            <pc:docMk/>
            <pc:sldMk cId="869226875" sldId="4059"/>
            <ac:spMk id="12" creationId="{88229064-9036-47CA-8DE1-06E6B05FE74E}"/>
          </ac:spMkLst>
        </pc:spChg>
        <pc:spChg chg="add mod">
          <ac:chgData name="Joan C Rowen" userId="3ee6f0ed-f7f8-4850-ac3c-ba532239f163" providerId="ADAL" clId="{F3C2FF7F-8523-4031-B8A3-9B984F3790CB}" dt="2021-05-18T19:44:18.188" v="2172" actId="20577"/>
          <ac:spMkLst>
            <pc:docMk/>
            <pc:sldMk cId="869226875" sldId="4059"/>
            <ac:spMk id="13" creationId="{A5CB79F0-1D9C-4430-9530-1FB59171E8DD}"/>
          </ac:spMkLst>
        </pc:spChg>
        <pc:spChg chg="add mod">
          <ac:chgData name="Joan C Rowen" userId="3ee6f0ed-f7f8-4850-ac3c-ba532239f163" providerId="ADAL" clId="{F3C2FF7F-8523-4031-B8A3-9B984F3790CB}" dt="2021-05-18T19:44:54.086" v="2194" actId="1076"/>
          <ac:spMkLst>
            <pc:docMk/>
            <pc:sldMk cId="869226875" sldId="4059"/>
            <ac:spMk id="14" creationId="{2989A452-3184-4772-8581-F50B7ACBB5D1}"/>
          </ac:spMkLst>
        </pc:spChg>
        <pc:spChg chg="add mod">
          <ac:chgData name="Joan C Rowen" userId="3ee6f0ed-f7f8-4850-ac3c-ba532239f163" providerId="ADAL" clId="{F3C2FF7F-8523-4031-B8A3-9B984F3790CB}" dt="2021-05-18T19:45:16.832" v="2230" actId="20577"/>
          <ac:spMkLst>
            <pc:docMk/>
            <pc:sldMk cId="869226875" sldId="4059"/>
            <ac:spMk id="15" creationId="{59345FD0-E238-49E2-85D5-B06688D48DD5}"/>
          </ac:spMkLst>
        </pc:spChg>
        <pc:spChg chg="add mod">
          <ac:chgData name="Joan C Rowen" userId="3ee6f0ed-f7f8-4850-ac3c-ba532239f163" providerId="ADAL" clId="{F3C2FF7F-8523-4031-B8A3-9B984F3790CB}" dt="2021-05-18T19:54:03.785" v="2268" actId="1076"/>
          <ac:spMkLst>
            <pc:docMk/>
            <pc:sldMk cId="869226875" sldId="4059"/>
            <ac:spMk id="20" creationId="{65ED2F9C-3963-4A1E-87B3-0FB063693352}"/>
          </ac:spMkLst>
        </pc:spChg>
        <pc:spChg chg="add mod">
          <ac:chgData name="Joan C Rowen" userId="3ee6f0ed-f7f8-4850-ac3c-ba532239f163" providerId="ADAL" clId="{F3C2FF7F-8523-4031-B8A3-9B984F3790CB}" dt="2021-05-18T19:54:20.956" v="2279" actId="20577"/>
          <ac:spMkLst>
            <pc:docMk/>
            <pc:sldMk cId="869226875" sldId="4059"/>
            <ac:spMk id="21" creationId="{8D2FF5D3-D3CB-4611-BDE7-23C8B166AD82}"/>
          </ac:spMkLst>
        </pc:spChg>
        <pc:spChg chg="add mod">
          <ac:chgData name="Joan C Rowen" userId="3ee6f0ed-f7f8-4850-ac3c-ba532239f163" providerId="ADAL" clId="{F3C2FF7F-8523-4031-B8A3-9B984F3790CB}" dt="2021-05-18T19:54:47.832" v="2315" actId="20577"/>
          <ac:spMkLst>
            <pc:docMk/>
            <pc:sldMk cId="869226875" sldId="4059"/>
            <ac:spMk id="22" creationId="{6C800020-7500-4060-9C29-B792BE861169}"/>
          </ac:spMkLst>
        </pc:spChg>
        <pc:spChg chg="add mod">
          <ac:chgData name="Joan C Rowen" userId="3ee6f0ed-f7f8-4850-ac3c-ba532239f163" providerId="ADAL" clId="{F3C2FF7F-8523-4031-B8A3-9B984F3790CB}" dt="2021-05-18T19:56:10.911" v="2338" actId="1076"/>
          <ac:spMkLst>
            <pc:docMk/>
            <pc:sldMk cId="869226875" sldId="4059"/>
            <ac:spMk id="23" creationId="{287C9D7E-F75D-46B7-B864-125633895289}"/>
          </ac:spMkLst>
        </pc:spChg>
        <pc:spChg chg="add mod">
          <ac:chgData name="Joan C Rowen" userId="3ee6f0ed-f7f8-4850-ac3c-ba532239f163" providerId="ADAL" clId="{F3C2FF7F-8523-4031-B8A3-9B984F3790CB}" dt="2021-05-18T19:56:18.608" v="2353" actId="20577"/>
          <ac:spMkLst>
            <pc:docMk/>
            <pc:sldMk cId="869226875" sldId="4059"/>
            <ac:spMk id="24" creationId="{38162FE8-3A78-47D6-BB64-C23AF9638565}"/>
          </ac:spMkLst>
        </pc:spChg>
        <pc:spChg chg="add mod">
          <ac:chgData name="Joan C Rowen" userId="3ee6f0ed-f7f8-4850-ac3c-ba532239f163" providerId="ADAL" clId="{F3C2FF7F-8523-4031-B8A3-9B984F3790CB}" dt="2021-05-18T19:58:29.562" v="2364" actId="13822"/>
          <ac:spMkLst>
            <pc:docMk/>
            <pc:sldMk cId="869226875" sldId="4059"/>
            <ac:spMk id="25" creationId="{7C54D03A-8135-4135-B5FE-42D98AD36556}"/>
          </ac:spMkLst>
        </pc:spChg>
        <pc:spChg chg="add del mod">
          <ac:chgData name="Joan C Rowen" userId="3ee6f0ed-f7f8-4850-ac3c-ba532239f163" providerId="ADAL" clId="{F3C2FF7F-8523-4031-B8A3-9B984F3790CB}" dt="2021-05-18T20:26:02.193" v="2589" actId="478"/>
          <ac:spMkLst>
            <pc:docMk/>
            <pc:sldMk cId="869226875" sldId="4059"/>
            <ac:spMk id="26" creationId="{E1730787-0A70-4570-A9FA-7CB67508CD40}"/>
          </ac:spMkLst>
        </pc:spChg>
        <pc:spChg chg="add del mod">
          <ac:chgData name="Joan C Rowen" userId="3ee6f0ed-f7f8-4850-ac3c-ba532239f163" providerId="ADAL" clId="{F3C2FF7F-8523-4031-B8A3-9B984F3790CB}" dt="2021-05-18T20:26:05.153" v="2591" actId="478"/>
          <ac:spMkLst>
            <pc:docMk/>
            <pc:sldMk cId="869226875" sldId="4059"/>
            <ac:spMk id="31" creationId="{BF0061D1-A999-4E1D-909F-DAD5489ADE54}"/>
          </ac:spMkLst>
        </pc:spChg>
        <pc:spChg chg="add mod">
          <ac:chgData name="Joan C Rowen" userId="3ee6f0ed-f7f8-4850-ac3c-ba532239f163" providerId="ADAL" clId="{F3C2FF7F-8523-4031-B8A3-9B984F3790CB}" dt="2021-05-18T20:01:36.538" v="2398" actId="20577"/>
          <ac:spMkLst>
            <pc:docMk/>
            <pc:sldMk cId="869226875" sldId="4059"/>
            <ac:spMk id="34" creationId="{6EF063A9-9F74-4902-99BA-C6C36D734F21}"/>
          </ac:spMkLst>
        </pc:spChg>
        <pc:spChg chg="add mod">
          <ac:chgData name="Joan C Rowen" userId="3ee6f0ed-f7f8-4850-ac3c-ba532239f163" providerId="ADAL" clId="{F3C2FF7F-8523-4031-B8A3-9B984F3790CB}" dt="2021-05-18T20:26:45.926" v="2603" actId="1076"/>
          <ac:spMkLst>
            <pc:docMk/>
            <pc:sldMk cId="869226875" sldId="4059"/>
            <ac:spMk id="35" creationId="{100D7787-CDB0-43D1-9334-BA166975ACB3}"/>
          </ac:spMkLst>
        </pc:spChg>
        <pc:spChg chg="add mod">
          <ac:chgData name="Joan C Rowen" userId="3ee6f0ed-f7f8-4850-ac3c-ba532239f163" providerId="ADAL" clId="{F3C2FF7F-8523-4031-B8A3-9B984F3790CB}" dt="2021-05-18T20:26:41.630" v="2602" actId="14100"/>
          <ac:spMkLst>
            <pc:docMk/>
            <pc:sldMk cId="869226875" sldId="4059"/>
            <ac:spMk id="36" creationId="{D8D18E79-C54C-4E13-977D-602915215823}"/>
          </ac:spMkLst>
        </pc:spChg>
        <pc:spChg chg="add mod">
          <ac:chgData name="Joan C Rowen" userId="3ee6f0ed-f7f8-4850-ac3c-ba532239f163" providerId="ADAL" clId="{F3C2FF7F-8523-4031-B8A3-9B984F3790CB}" dt="2021-05-18T20:26:31.958" v="2599" actId="1076"/>
          <ac:spMkLst>
            <pc:docMk/>
            <pc:sldMk cId="869226875" sldId="4059"/>
            <ac:spMk id="37" creationId="{91CC0557-F4C3-4972-A6D8-DD12A18B632E}"/>
          </ac:spMkLst>
        </pc:spChg>
        <pc:spChg chg="add mod">
          <ac:chgData name="Joan C Rowen" userId="3ee6f0ed-f7f8-4850-ac3c-ba532239f163" providerId="ADAL" clId="{F3C2FF7F-8523-4031-B8A3-9B984F3790CB}" dt="2021-05-18T20:02:39.370" v="2461" actId="20577"/>
          <ac:spMkLst>
            <pc:docMk/>
            <pc:sldMk cId="869226875" sldId="4059"/>
            <ac:spMk id="38" creationId="{54ADAAEB-677F-4CA9-B7FC-CFAA9BFB7DD0}"/>
          </ac:spMkLst>
        </pc:spChg>
        <pc:spChg chg="add mod">
          <ac:chgData name="Joan C Rowen" userId="3ee6f0ed-f7f8-4850-ac3c-ba532239f163" providerId="ADAL" clId="{F3C2FF7F-8523-4031-B8A3-9B984F3790CB}" dt="2021-05-18T20:21:09.535" v="2579" actId="1076"/>
          <ac:spMkLst>
            <pc:docMk/>
            <pc:sldMk cId="869226875" sldId="4059"/>
            <ac:spMk id="39" creationId="{546991C8-CD3C-41B6-B22A-AD714F1CDBA1}"/>
          </ac:spMkLst>
        </pc:spChg>
        <pc:spChg chg="add mod">
          <ac:chgData name="Joan C Rowen" userId="3ee6f0ed-f7f8-4850-ac3c-ba532239f163" providerId="ADAL" clId="{F3C2FF7F-8523-4031-B8A3-9B984F3790CB}" dt="2021-05-18T20:03:14.345" v="2494" actId="20577"/>
          <ac:spMkLst>
            <pc:docMk/>
            <pc:sldMk cId="869226875" sldId="4059"/>
            <ac:spMk id="40" creationId="{4CB5223E-599A-426E-BF14-E92950B084CF}"/>
          </ac:spMkLst>
        </pc:spChg>
        <pc:spChg chg="add mod">
          <ac:chgData name="Joan C Rowen" userId="3ee6f0ed-f7f8-4850-ac3c-ba532239f163" providerId="ADAL" clId="{F3C2FF7F-8523-4031-B8A3-9B984F3790CB}" dt="2021-05-18T20:03:32.216" v="2509" actId="1076"/>
          <ac:spMkLst>
            <pc:docMk/>
            <pc:sldMk cId="869226875" sldId="4059"/>
            <ac:spMk id="41" creationId="{9B057BA8-ED8F-44E9-AB25-CF8C5F34A7E5}"/>
          </ac:spMkLst>
        </pc:spChg>
        <pc:spChg chg="add mod">
          <ac:chgData name="Joan C Rowen" userId="3ee6f0ed-f7f8-4850-ac3c-ba532239f163" providerId="ADAL" clId="{F3C2FF7F-8523-4031-B8A3-9B984F3790CB}" dt="2021-05-18T20:05:26.984" v="2522" actId="20577"/>
          <ac:spMkLst>
            <pc:docMk/>
            <pc:sldMk cId="869226875" sldId="4059"/>
            <ac:spMk id="43" creationId="{AEDE3D42-BE31-4EBC-BD41-9FF4F187929C}"/>
          </ac:spMkLst>
        </pc:spChg>
        <pc:spChg chg="add mod">
          <ac:chgData name="Joan C Rowen" userId="3ee6f0ed-f7f8-4850-ac3c-ba532239f163" providerId="ADAL" clId="{F3C2FF7F-8523-4031-B8A3-9B984F3790CB}" dt="2021-05-18T20:34:40.229" v="2656" actId="14100"/>
          <ac:spMkLst>
            <pc:docMk/>
            <pc:sldMk cId="869226875" sldId="4059"/>
            <ac:spMk id="47" creationId="{3B0CD53B-5C3F-4D87-835F-E4AD6E147E86}"/>
          </ac:spMkLst>
        </pc:spChg>
        <pc:picChg chg="add del">
          <ac:chgData name="Joan C Rowen" userId="3ee6f0ed-f7f8-4850-ac3c-ba532239f163" providerId="ADAL" clId="{F3C2FF7F-8523-4031-B8A3-9B984F3790CB}" dt="2021-05-18T19:42:26.800" v="2049" actId="478"/>
          <ac:picMkLst>
            <pc:docMk/>
            <pc:sldMk cId="869226875" sldId="4059"/>
            <ac:picMk id="10" creationId="{CF540083-A517-48D6-A7A8-FF04A8E9F37D}"/>
          </ac:picMkLst>
        </pc:picChg>
        <pc:picChg chg="add del">
          <ac:chgData name="Joan C Rowen" userId="3ee6f0ed-f7f8-4850-ac3c-ba532239f163" providerId="ADAL" clId="{F3C2FF7F-8523-4031-B8A3-9B984F3790CB}" dt="2021-05-18T20:01:20.226" v="2385" actId="478"/>
          <ac:picMkLst>
            <pc:docMk/>
            <pc:sldMk cId="869226875" sldId="4059"/>
            <ac:picMk id="33" creationId="{6B8AFAAE-A71D-4A32-B3F7-D4BCBB80AD60}"/>
          </ac:picMkLst>
        </pc:picChg>
        <pc:picChg chg="add mod">
          <ac:chgData name="Joan C Rowen" userId="3ee6f0ed-f7f8-4850-ac3c-ba532239f163" providerId="ADAL" clId="{F3C2FF7F-8523-4031-B8A3-9B984F3790CB}" dt="2021-05-18T20:14:06.423" v="2559" actId="1076"/>
          <ac:picMkLst>
            <pc:docMk/>
            <pc:sldMk cId="869226875" sldId="4059"/>
            <ac:picMk id="42" creationId="{B595A496-2569-4DF6-A36E-5EE559114E3F}"/>
          </ac:picMkLst>
        </pc:picChg>
        <pc:picChg chg="add mod">
          <ac:chgData name="Joan C Rowen" userId="3ee6f0ed-f7f8-4850-ac3c-ba532239f163" providerId="ADAL" clId="{F3C2FF7F-8523-4031-B8A3-9B984F3790CB}" dt="2021-05-18T20:26:58.862" v="2604" actId="1076"/>
          <ac:picMkLst>
            <pc:docMk/>
            <pc:sldMk cId="869226875" sldId="4059"/>
            <ac:picMk id="45" creationId="{473E043C-0946-4A30-A4FD-F038B71BE32D}"/>
          </ac:picMkLst>
        </pc:picChg>
        <pc:picChg chg="add mod">
          <ac:chgData name="Joan C Rowen" userId="3ee6f0ed-f7f8-4850-ac3c-ba532239f163" providerId="ADAL" clId="{F3C2FF7F-8523-4031-B8A3-9B984F3790CB}" dt="2021-05-18T20:33:07.565" v="2636" actId="1076"/>
          <ac:picMkLst>
            <pc:docMk/>
            <pc:sldMk cId="869226875" sldId="4059"/>
            <ac:picMk id="46" creationId="{BF459B59-7DB6-4B2E-8304-F002DB60320F}"/>
          </ac:picMkLst>
        </pc:picChg>
        <pc:picChg chg="add mod">
          <ac:chgData name="Joan C Rowen" userId="3ee6f0ed-f7f8-4850-ac3c-ba532239f163" providerId="ADAL" clId="{F3C2FF7F-8523-4031-B8A3-9B984F3790CB}" dt="2021-05-18T20:08:54.295" v="2556" actId="1076"/>
          <ac:picMkLst>
            <pc:docMk/>
            <pc:sldMk cId="869226875" sldId="4059"/>
            <ac:picMk id="7170" creationId="{D2198461-E262-449F-9B5F-C912C6CACD69}"/>
          </ac:picMkLst>
        </pc:picChg>
        <pc:cxnChg chg="add del mod">
          <ac:chgData name="Joan C Rowen" userId="3ee6f0ed-f7f8-4850-ac3c-ba532239f163" providerId="ADAL" clId="{F3C2FF7F-8523-4031-B8A3-9B984F3790CB}" dt="2021-05-18T20:27:14.054" v="2606" actId="478"/>
          <ac:cxnSpMkLst>
            <pc:docMk/>
            <pc:sldMk cId="869226875" sldId="4059"/>
            <ac:cxnSpMk id="17" creationId="{59840036-092A-4C47-8AB8-83150A8C84E0}"/>
          </ac:cxnSpMkLst>
        </pc:cxnChg>
        <pc:cxnChg chg="add del mod">
          <ac:chgData name="Joan C Rowen" userId="3ee6f0ed-f7f8-4850-ac3c-ba532239f163" providerId="ADAL" clId="{F3C2FF7F-8523-4031-B8A3-9B984F3790CB}" dt="2021-05-18T20:27:14.862" v="2607" actId="478"/>
          <ac:cxnSpMkLst>
            <pc:docMk/>
            <pc:sldMk cId="869226875" sldId="4059"/>
            <ac:cxnSpMk id="18" creationId="{91FF88F7-BFCE-4D57-A8A4-A1E1566C762C}"/>
          </ac:cxnSpMkLst>
        </pc:cxnChg>
        <pc:cxnChg chg="add del mod">
          <ac:chgData name="Joan C Rowen" userId="3ee6f0ed-f7f8-4850-ac3c-ba532239f163" providerId="ADAL" clId="{F3C2FF7F-8523-4031-B8A3-9B984F3790CB}" dt="2021-05-18T20:27:15.696" v="2608" actId="478"/>
          <ac:cxnSpMkLst>
            <pc:docMk/>
            <pc:sldMk cId="869226875" sldId="4059"/>
            <ac:cxnSpMk id="19" creationId="{385DD907-0117-40FA-ADC0-8B8D385AD251}"/>
          </ac:cxnSpMkLst>
        </pc:cxnChg>
        <pc:cxnChg chg="add del mod">
          <ac:chgData name="Joan C Rowen" userId="3ee6f0ed-f7f8-4850-ac3c-ba532239f163" providerId="ADAL" clId="{F3C2FF7F-8523-4031-B8A3-9B984F3790CB}" dt="2021-05-18T20:26:07.423" v="2592" actId="478"/>
          <ac:cxnSpMkLst>
            <pc:docMk/>
            <pc:sldMk cId="869226875" sldId="4059"/>
            <ac:cxnSpMk id="28" creationId="{BF77F97D-4C35-4309-AF02-DA041C3F981C}"/>
          </ac:cxnSpMkLst>
        </pc:cxnChg>
        <pc:cxnChg chg="add del mod">
          <ac:chgData name="Joan C Rowen" userId="3ee6f0ed-f7f8-4850-ac3c-ba532239f163" providerId="ADAL" clId="{F3C2FF7F-8523-4031-B8A3-9B984F3790CB}" dt="2021-05-18T20:26:09.151" v="2593" actId="478"/>
          <ac:cxnSpMkLst>
            <pc:docMk/>
            <pc:sldMk cId="869226875" sldId="4059"/>
            <ac:cxnSpMk id="29" creationId="{A99547B0-5B34-4B38-90F3-E9191EF69241}"/>
          </ac:cxnSpMkLst>
        </pc:cxnChg>
        <pc:cxnChg chg="add del mod">
          <ac:chgData name="Joan C Rowen" userId="3ee6f0ed-f7f8-4850-ac3c-ba532239f163" providerId="ADAL" clId="{F3C2FF7F-8523-4031-B8A3-9B984F3790CB}" dt="2021-05-18T20:26:10.678" v="2594" actId="478"/>
          <ac:cxnSpMkLst>
            <pc:docMk/>
            <pc:sldMk cId="869226875" sldId="4059"/>
            <ac:cxnSpMk id="30" creationId="{3531CD9F-EA46-493E-B7D8-4257F27E8B8D}"/>
          </ac:cxnSpMkLst>
        </pc:cxnChg>
      </pc:sldChg>
      <pc:sldChg chg="addSp delSp modSp new mod modAnim">
        <pc:chgData name="Joan C Rowen" userId="3ee6f0ed-f7f8-4850-ac3c-ba532239f163" providerId="ADAL" clId="{F3C2FF7F-8523-4031-B8A3-9B984F3790CB}" dt="2021-05-19T23:57:32.380" v="10339"/>
        <pc:sldMkLst>
          <pc:docMk/>
          <pc:sldMk cId="1099307820" sldId="4060"/>
        </pc:sldMkLst>
        <pc:spChg chg="mod">
          <ac:chgData name="Joan C Rowen" userId="3ee6f0ed-f7f8-4850-ac3c-ba532239f163" providerId="ADAL" clId="{F3C2FF7F-8523-4031-B8A3-9B984F3790CB}" dt="2021-05-18T20:42:06.743" v="2712" actId="2711"/>
          <ac:spMkLst>
            <pc:docMk/>
            <pc:sldMk cId="1099307820" sldId="4060"/>
            <ac:spMk id="2" creationId="{4E9F5474-2835-4649-A03F-732D0875E75C}"/>
          </ac:spMkLst>
        </pc:spChg>
        <pc:spChg chg="del">
          <ac:chgData name="Joan C Rowen" userId="3ee6f0ed-f7f8-4850-ac3c-ba532239f163" providerId="ADAL" clId="{F3C2FF7F-8523-4031-B8A3-9B984F3790CB}" dt="2021-05-18T20:42:13.701" v="2713" actId="478"/>
          <ac:spMkLst>
            <pc:docMk/>
            <pc:sldMk cId="1099307820" sldId="4060"/>
            <ac:spMk id="3" creationId="{0BC7B97C-A792-484F-9A43-C5FFE096C012}"/>
          </ac:spMkLst>
        </pc:spChg>
        <pc:spChg chg="add mod">
          <ac:chgData name="Joan C Rowen" userId="3ee6f0ed-f7f8-4850-ac3c-ba532239f163" providerId="ADAL" clId="{F3C2FF7F-8523-4031-B8A3-9B984F3790CB}" dt="2021-05-19T23:40:22.929" v="10263" actId="14100"/>
          <ac:spMkLst>
            <pc:docMk/>
            <pc:sldMk cId="1099307820" sldId="4060"/>
            <ac:spMk id="3" creationId="{180BE5DC-8098-4A4E-8392-09DA4B776FEB}"/>
          </ac:spMkLst>
        </pc:spChg>
        <pc:spChg chg="add mod">
          <ac:chgData name="Joan C Rowen" userId="3ee6f0ed-f7f8-4850-ac3c-ba532239f163" providerId="ADAL" clId="{F3C2FF7F-8523-4031-B8A3-9B984F3790CB}" dt="2021-05-18T20:46:50.377" v="2736" actId="113"/>
          <ac:spMkLst>
            <pc:docMk/>
            <pc:sldMk cId="1099307820" sldId="4060"/>
            <ac:spMk id="4" creationId="{309E9DA1-BE34-47D9-B0F5-6CD65979935E}"/>
          </ac:spMkLst>
        </pc:spChg>
        <pc:spChg chg="add mod">
          <ac:chgData name="Joan C Rowen" userId="3ee6f0ed-f7f8-4850-ac3c-ba532239f163" providerId="ADAL" clId="{F3C2FF7F-8523-4031-B8A3-9B984F3790CB}" dt="2021-05-18T20:47:15.204" v="2757" actId="20577"/>
          <ac:spMkLst>
            <pc:docMk/>
            <pc:sldMk cId="1099307820" sldId="4060"/>
            <ac:spMk id="5" creationId="{7105A376-561E-42B3-B7E6-F28EE2243C07}"/>
          </ac:spMkLst>
        </pc:spChg>
        <pc:spChg chg="add del mod">
          <ac:chgData name="Joan C Rowen" userId="3ee6f0ed-f7f8-4850-ac3c-ba532239f163" providerId="ADAL" clId="{F3C2FF7F-8523-4031-B8A3-9B984F3790CB}" dt="2021-05-18T20:47:36.590" v="2760" actId="478"/>
          <ac:spMkLst>
            <pc:docMk/>
            <pc:sldMk cId="1099307820" sldId="4060"/>
            <ac:spMk id="6" creationId="{C0C99E8B-C5B4-43C9-9E5B-EF893274100F}"/>
          </ac:spMkLst>
        </pc:spChg>
        <pc:spChg chg="add mod">
          <ac:chgData name="Joan C Rowen" userId="3ee6f0ed-f7f8-4850-ac3c-ba532239f163" providerId="ADAL" clId="{F3C2FF7F-8523-4031-B8A3-9B984F3790CB}" dt="2021-05-18T20:48:29.734" v="2805" actId="207"/>
          <ac:spMkLst>
            <pc:docMk/>
            <pc:sldMk cId="1099307820" sldId="4060"/>
            <ac:spMk id="7" creationId="{A13923A8-B970-4B49-BD3D-1A7376DDC1D5}"/>
          </ac:spMkLst>
        </pc:spChg>
        <pc:spChg chg="add mod">
          <ac:chgData name="Joan C Rowen" userId="3ee6f0ed-f7f8-4850-ac3c-ba532239f163" providerId="ADAL" clId="{F3C2FF7F-8523-4031-B8A3-9B984F3790CB}" dt="2021-05-18T21:11:02.793" v="3152" actId="313"/>
          <ac:spMkLst>
            <pc:docMk/>
            <pc:sldMk cId="1099307820" sldId="4060"/>
            <ac:spMk id="8" creationId="{05DDCD46-8BC5-4C25-B862-1C63632A3C58}"/>
          </ac:spMkLst>
        </pc:spChg>
        <pc:spChg chg="add mod">
          <ac:chgData name="Joan C Rowen" userId="3ee6f0ed-f7f8-4850-ac3c-ba532239f163" providerId="ADAL" clId="{F3C2FF7F-8523-4031-B8A3-9B984F3790CB}" dt="2021-05-18T21:05:43.178" v="3038" actId="1076"/>
          <ac:spMkLst>
            <pc:docMk/>
            <pc:sldMk cId="1099307820" sldId="4060"/>
            <ac:spMk id="9" creationId="{F7C8B9C9-81A8-4BDB-B22A-78D80F8911DC}"/>
          </ac:spMkLst>
        </pc:spChg>
        <pc:spChg chg="add mod">
          <ac:chgData name="Joan C Rowen" userId="3ee6f0ed-f7f8-4850-ac3c-ba532239f163" providerId="ADAL" clId="{F3C2FF7F-8523-4031-B8A3-9B984F3790CB}" dt="2021-05-18T21:03:57.571" v="3005" actId="1076"/>
          <ac:spMkLst>
            <pc:docMk/>
            <pc:sldMk cId="1099307820" sldId="4060"/>
            <ac:spMk id="10" creationId="{94712C87-E7F5-460D-B37C-6CCEF45D7B7C}"/>
          </ac:spMkLst>
        </pc:spChg>
        <pc:spChg chg="add mod">
          <ac:chgData name="Joan C Rowen" userId="3ee6f0ed-f7f8-4850-ac3c-ba532239f163" providerId="ADAL" clId="{F3C2FF7F-8523-4031-B8A3-9B984F3790CB}" dt="2021-05-18T21:05:06.370" v="3034" actId="6549"/>
          <ac:spMkLst>
            <pc:docMk/>
            <pc:sldMk cId="1099307820" sldId="4060"/>
            <ac:spMk id="11" creationId="{446E85BD-0F0C-4284-B460-5DD1F9714FFD}"/>
          </ac:spMkLst>
        </pc:spChg>
        <pc:spChg chg="add mod">
          <ac:chgData name="Joan C Rowen" userId="3ee6f0ed-f7f8-4850-ac3c-ba532239f163" providerId="ADAL" clId="{F3C2FF7F-8523-4031-B8A3-9B984F3790CB}" dt="2021-05-18T21:05:01.882" v="3033" actId="20577"/>
          <ac:spMkLst>
            <pc:docMk/>
            <pc:sldMk cId="1099307820" sldId="4060"/>
            <ac:spMk id="16" creationId="{8DA36CCE-66E4-428A-AFF5-E06BA9F2EFB1}"/>
          </ac:spMkLst>
        </pc:spChg>
        <pc:spChg chg="add mod">
          <ac:chgData name="Joan C Rowen" userId="3ee6f0ed-f7f8-4850-ac3c-ba532239f163" providerId="ADAL" clId="{F3C2FF7F-8523-4031-B8A3-9B984F3790CB}" dt="2021-05-18T21:17:25.808" v="3160" actId="1076"/>
          <ac:spMkLst>
            <pc:docMk/>
            <pc:sldMk cId="1099307820" sldId="4060"/>
            <ac:spMk id="17" creationId="{B6EEE099-1612-485E-9891-DBAEFA6A5428}"/>
          </ac:spMkLst>
        </pc:spChg>
        <pc:spChg chg="add del mod">
          <ac:chgData name="Joan C Rowen" userId="3ee6f0ed-f7f8-4850-ac3c-ba532239f163" providerId="ADAL" clId="{F3C2FF7F-8523-4031-B8A3-9B984F3790CB}" dt="2021-05-18T21:04:16.788" v="3008" actId="478"/>
          <ac:spMkLst>
            <pc:docMk/>
            <pc:sldMk cId="1099307820" sldId="4060"/>
            <ac:spMk id="18" creationId="{DD8FD057-F5E2-455A-B76B-7B24807D2638}"/>
          </ac:spMkLst>
        </pc:spChg>
        <pc:spChg chg="add mod">
          <ac:chgData name="Joan C Rowen" userId="3ee6f0ed-f7f8-4850-ac3c-ba532239f163" providerId="ADAL" clId="{F3C2FF7F-8523-4031-B8A3-9B984F3790CB}" dt="2021-05-19T23:55:17.856" v="10302" actId="688"/>
          <ac:spMkLst>
            <pc:docMk/>
            <pc:sldMk cId="1099307820" sldId="4060"/>
            <ac:spMk id="19" creationId="{865F8A64-FCC9-48C9-9019-85E18E9E9391}"/>
          </ac:spMkLst>
        </pc:spChg>
        <pc:spChg chg="add mod">
          <ac:chgData name="Joan C Rowen" userId="3ee6f0ed-f7f8-4850-ac3c-ba532239f163" providerId="ADAL" clId="{F3C2FF7F-8523-4031-B8A3-9B984F3790CB}" dt="2021-05-18T21:07:31.418" v="3105" actId="1076"/>
          <ac:spMkLst>
            <pc:docMk/>
            <pc:sldMk cId="1099307820" sldId="4060"/>
            <ac:spMk id="20" creationId="{E5B838E3-C65F-4186-8968-102379502960}"/>
          </ac:spMkLst>
        </pc:spChg>
        <pc:spChg chg="add mod">
          <ac:chgData name="Joan C Rowen" userId="3ee6f0ed-f7f8-4850-ac3c-ba532239f163" providerId="ADAL" clId="{F3C2FF7F-8523-4031-B8A3-9B984F3790CB}" dt="2021-05-18T21:07:40.090" v="3107" actId="1076"/>
          <ac:spMkLst>
            <pc:docMk/>
            <pc:sldMk cId="1099307820" sldId="4060"/>
            <ac:spMk id="21" creationId="{2DC98B16-CF64-4539-8EF6-401FB375C7D9}"/>
          </ac:spMkLst>
        </pc:spChg>
        <pc:spChg chg="add mod">
          <ac:chgData name="Joan C Rowen" userId="3ee6f0ed-f7f8-4850-ac3c-ba532239f163" providerId="ADAL" clId="{F3C2FF7F-8523-4031-B8A3-9B984F3790CB}" dt="2021-05-18T21:07:55.073" v="3110" actId="1076"/>
          <ac:spMkLst>
            <pc:docMk/>
            <pc:sldMk cId="1099307820" sldId="4060"/>
            <ac:spMk id="22" creationId="{9E939E99-B968-4B58-BBEB-DA75AB024ADF}"/>
          </ac:spMkLst>
        </pc:spChg>
        <pc:spChg chg="add mod">
          <ac:chgData name="Joan C Rowen" userId="3ee6f0ed-f7f8-4850-ac3c-ba532239f163" providerId="ADAL" clId="{F3C2FF7F-8523-4031-B8A3-9B984F3790CB}" dt="2021-05-18T21:08:29.050" v="3119" actId="14100"/>
          <ac:spMkLst>
            <pc:docMk/>
            <pc:sldMk cId="1099307820" sldId="4060"/>
            <ac:spMk id="23" creationId="{DEA7D3A5-A8B8-43DE-BC43-527794FFA2AD}"/>
          </ac:spMkLst>
        </pc:spChg>
        <pc:spChg chg="add mod">
          <ac:chgData name="Joan C Rowen" userId="3ee6f0ed-f7f8-4850-ac3c-ba532239f163" providerId="ADAL" clId="{F3C2FF7F-8523-4031-B8A3-9B984F3790CB}" dt="2021-05-18T21:10:12.274" v="3136" actId="1076"/>
          <ac:spMkLst>
            <pc:docMk/>
            <pc:sldMk cId="1099307820" sldId="4060"/>
            <ac:spMk id="24" creationId="{544E2A3C-4E1A-43A2-8481-9AD34C2D3297}"/>
          </ac:spMkLst>
        </pc:spChg>
        <pc:spChg chg="add mod">
          <ac:chgData name="Joan C Rowen" userId="3ee6f0ed-f7f8-4850-ac3c-ba532239f163" providerId="ADAL" clId="{F3C2FF7F-8523-4031-B8A3-9B984F3790CB}" dt="2021-05-18T21:10:28.741" v="3151" actId="20577"/>
          <ac:spMkLst>
            <pc:docMk/>
            <pc:sldMk cId="1099307820" sldId="4060"/>
            <ac:spMk id="25" creationId="{C9700EB0-53A5-4432-A07F-711147FB3EFE}"/>
          </ac:spMkLst>
        </pc:spChg>
        <pc:spChg chg="add mod">
          <ac:chgData name="Joan C Rowen" userId="3ee6f0ed-f7f8-4850-ac3c-ba532239f163" providerId="ADAL" clId="{F3C2FF7F-8523-4031-B8A3-9B984F3790CB}" dt="2021-05-18T21:19:15.321" v="3174" actId="14100"/>
          <ac:spMkLst>
            <pc:docMk/>
            <pc:sldMk cId="1099307820" sldId="4060"/>
            <ac:spMk id="27" creationId="{D2A2F3E5-4D19-4B16-9DD3-3247F165B0A2}"/>
          </ac:spMkLst>
        </pc:spChg>
        <pc:spChg chg="add mod">
          <ac:chgData name="Joan C Rowen" userId="3ee6f0ed-f7f8-4850-ac3c-ba532239f163" providerId="ADAL" clId="{F3C2FF7F-8523-4031-B8A3-9B984F3790CB}" dt="2021-05-18T21:19:32.313" v="3177" actId="688"/>
          <ac:spMkLst>
            <pc:docMk/>
            <pc:sldMk cId="1099307820" sldId="4060"/>
            <ac:spMk id="28" creationId="{8C185120-0EDE-43C4-9C94-DA817986BA65}"/>
          </ac:spMkLst>
        </pc:spChg>
        <pc:spChg chg="add mod">
          <ac:chgData name="Joan C Rowen" userId="3ee6f0ed-f7f8-4850-ac3c-ba532239f163" providerId="ADAL" clId="{F3C2FF7F-8523-4031-B8A3-9B984F3790CB}" dt="2021-05-19T23:40:39.233" v="10268" actId="14100"/>
          <ac:spMkLst>
            <pc:docMk/>
            <pc:sldMk cId="1099307820" sldId="4060"/>
            <ac:spMk id="29" creationId="{610D8461-B4E5-494D-B32B-FE49E98109CC}"/>
          </ac:spMkLst>
        </pc:spChg>
        <pc:spChg chg="add mod">
          <ac:chgData name="Joan C Rowen" userId="3ee6f0ed-f7f8-4850-ac3c-ba532239f163" providerId="ADAL" clId="{F3C2FF7F-8523-4031-B8A3-9B984F3790CB}" dt="2021-05-19T23:44:00.467" v="10270" actId="1076"/>
          <ac:spMkLst>
            <pc:docMk/>
            <pc:sldMk cId="1099307820" sldId="4060"/>
            <ac:spMk id="30" creationId="{1D924037-A241-48F3-B56A-608087F0788A}"/>
          </ac:spMkLst>
        </pc:spChg>
        <pc:picChg chg="add mod">
          <ac:chgData name="Joan C Rowen" userId="3ee6f0ed-f7f8-4850-ac3c-ba532239f163" providerId="ADAL" clId="{F3C2FF7F-8523-4031-B8A3-9B984F3790CB}" dt="2021-05-18T21:15:49.961" v="3158" actId="1076"/>
          <ac:picMkLst>
            <pc:docMk/>
            <pc:sldMk cId="1099307820" sldId="4060"/>
            <ac:picMk id="26" creationId="{4FC69DFC-745C-4799-A861-1EAC38B25F0A}"/>
          </ac:picMkLst>
        </pc:picChg>
        <pc:cxnChg chg="add mod">
          <ac:chgData name="Joan C Rowen" userId="3ee6f0ed-f7f8-4850-ac3c-ba532239f163" providerId="ADAL" clId="{F3C2FF7F-8523-4031-B8A3-9B984F3790CB}" dt="2021-05-18T21:04:33.971" v="3012" actId="1076"/>
          <ac:cxnSpMkLst>
            <pc:docMk/>
            <pc:sldMk cId="1099307820" sldId="4060"/>
            <ac:cxnSpMk id="13" creationId="{6F5F0717-6802-4F85-8B43-40EAC8EA297A}"/>
          </ac:cxnSpMkLst>
        </pc:cxnChg>
      </pc:sldChg>
      <pc:sldChg chg="addSp delSp modSp new mod">
        <pc:chgData name="Joan C Rowen" userId="3ee6f0ed-f7f8-4850-ac3c-ba532239f163" providerId="ADAL" clId="{F3C2FF7F-8523-4031-B8A3-9B984F3790CB}" dt="2021-05-18T22:11:29.405" v="4349" actId="255"/>
        <pc:sldMkLst>
          <pc:docMk/>
          <pc:sldMk cId="1004418864" sldId="4061"/>
        </pc:sldMkLst>
        <pc:spChg chg="mod">
          <ac:chgData name="Joan C Rowen" userId="3ee6f0ed-f7f8-4850-ac3c-ba532239f163" providerId="ADAL" clId="{F3C2FF7F-8523-4031-B8A3-9B984F3790CB}" dt="2021-05-18T21:28:44.504" v="3328" actId="2711"/>
          <ac:spMkLst>
            <pc:docMk/>
            <pc:sldMk cId="1004418864" sldId="4061"/>
            <ac:spMk id="2" creationId="{6811A05E-98A6-4166-995A-69C25FFFBD56}"/>
          </ac:spMkLst>
        </pc:spChg>
        <pc:spChg chg="add del">
          <ac:chgData name="Joan C Rowen" userId="3ee6f0ed-f7f8-4850-ac3c-ba532239f163" providerId="ADAL" clId="{F3C2FF7F-8523-4031-B8A3-9B984F3790CB}" dt="2021-05-18T21:31:20.735" v="3332" actId="3680"/>
          <ac:spMkLst>
            <pc:docMk/>
            <pc:sldMk cId="1004418864" sldId="4061"/>
            <ac:spMk id="3" creationId="{C88AB69A-BF9E-4F99-B0A9-774AB46245EC}"/>
          </ac:spMkLst>
        </pc:spChg>
        <pc:spChg chg="add del mod">
          <ac:chgData name="Joan C Rowen" userId="3ee6f0ed-f7f8-4850-ac3c-ba532239f163" providerId="ADAL" clId="{F3C2FF7F-8523-4031-B8A3-9B984F3790CB}" dt="2021-05-18T22:01:04.995" v="3441" actId="3680"/>
          <ac:spMkLst>
            <pc:docMk/>
            <pc:sldMk cId="1004418864" sldId="4061"/>
            <ac:spMk id="6" creationId="{C26589AD-EE24-4C0F-85C2-AC5D5355FAB5}"/>
          </ac:spMkLst>
        </pc:spChg>
        <pc:graphicFrameChg chg="add del mod ord modGraphic">
          <ac:chgData name="Joan C Rowen" userId="3ee6f0ed-f7f8-4850-ac3c-ba532239f163" providerId="ADAL" clId="{F3C2FF7F-8523-4031-B8A3-9B984F3790CB}" dt="2021-05-18T22:00:51.602" v="3440" actId="478"/>
          <ac:graphicFrameMkLst>
            <pc:docMk/>
            <pc:sldMk cId="1004418864" sldId="4061"/>
            <ac:graphicFrameMk id="4" creationId="{6CD90700-3674-498E-9E45-B0E30A8419EB}"/>
          </ac:graphicFrameMkLst>
        </pc:graphicFrameChg>
        <pc:graphicFrameChg chg="add mod ord modGraphic">
          <ac:chgData name="Joan C Rowen" userId="3ee6f0ed-f7f8-4850-ac3c-ba532239f163" providerId="ADAL" clId="{F3C2FF7F-8523-4031-B8A3-9B984F3790CB}" dt="2021-05-18T22:11:29.405" v="4349" actId="255"/>
          <ac:graphicFrameMkLst>
            <pc:docMk/>
            <pc:sldMk cId="1004418864" sldId="4061"/>
            <ac:graphicFrameMk id="7" creationId="{4C098BB6-3AFB-43F8-A902-BE6F68A7592B}"/>
          </ac:graphicFrameMkLst>
        </pc:graphicFrameChg>
      </pc:sldChg>
      <pc:sldChg chg="modSp new del mod">
        <pc:chgData name="Joan C Rowen" userId="3ee6f0ed-f7f8-4850-ac3c-ba532239f163" providerId="ADAL" clId="{F3C2FF7F-8523-4031-B8A3-9B984F3790CB}" dt="2021-05-18T22:45:22.229" v="4411" actId="47"/>
        <pc:sldMkLst>
          <pc:docMk/>
          <pc:sldMk cId="1027343660" sldId="4062"/>
        </pc:sldMkLst>
        <pc:spChg chg="mod">
          <ac:chgData name="Joan C Rowen" userId="3ee6f0ed-f7f8-4850-ac3c-ba532239f163" providerId="ADAL" clId="{F3C2FF7F-8523-4031-B8A3-9B984F3790CB}" dt="2021-05-18T22:45:19.244" v="4410" actId="27636"/>
          <ac:spMkLst>
            <pc:docMk/>
            <pc:sldMk cId="1027343660" sldId="4062"/>
            <ac:spMk id="2" creationId="{C716699E-CDF2-4668-B520-B30A35BC1BF0}"/>
          </ac:spMkLst>
        </pc:spChg>
      </pc:sldChg>
      <pc:sldChg chg="addSp delSp modSp new mod modAnim addCm">
        <pc:chgData name="Joan C Rowen" userId="3ee6f0ed-f7f8-4850-ac3c-ba532239f163" providerId="ADAL" clId="{F3C2FF7F-8523-4031-B8A3-9B984F3790CB}" dt="2021-05-20T13:43:39.134" v="10672"/>
        <pc:sldMkLst>
          <pc:docMk/>
          <pc:sldMk cId="1266506550" sldId="4062"/>
        </pc:sldMkLst>
        <pc:spChg chg="mod">
          <ac:chgData name="Joan C Rowen" userId="3ee6f0ed-f7f8-4850-ac3c-ba532239f163" providerId="ADAL" clId="{F3C2FF7F-8523-4031-B8A3-9B984F3790CB}" dt="2021-05-18T22:47:31.086" v="4445" actId="207"/>
          <ac:spMkLst>
            <pc:docMk/>
            <pc:sldMk cId="1266506550" sldId="4062"/>
            <ac:spMk id="2" creationId="{561B4E78-E11C-4B21-A3B5-C951E35D3C79}"/>
          </ac:spMkLst>
        </pc:spChg>
        <pc:spChg chg="add mod">
          <ac:chgData name="Joan C Rowen" userId="3ee6f0ed-f7f8-4850-ac3c-ba532239f163" providerId="ADAL" clId="{F3C2FF7F-8523-4031-B8A3-9B984F3790CB}" dt="2021-05-18T22:48:24.204" v="4476" actId="255"/>
          <ac:spMkLst>
            <pc:docMk/>
            <pc:sldMk cId="1266506550" sldId="4062"/>
            <ac:spMk id="3" creationId="{00FDCAB5-E0BB-4250-B5F7-83CA4904FB23}"/>
          </ac:spMkLst>
        </pc:spChg>
        <pc:spChg chg="add mod">
          <ac:chgData name="Joan C Rowen" userId="3ee6f0ed-f7f8-4850-ac3c-ba532239f163" providerId="ADAL" clId="{F3C2FF7F-8523-4031-B8A3-9B984F3790CB}" dt="2021-05-18T22:49:38.727" v="4514" actId="1076"/>
          <ac:spMkLst>
            <pc:docMk/>
            <pc:sldMk cId="1266506550" sldId="4062"/>
            <ac:spMk id="4" creationId="{00BA4505-900E-48D2-9A16-C3264C6520B1}"/>
          </ac:spMkLst>
        </pc:spChg>
        <pc:spChg chg="add mod">
          <ac:chgData name="Joan C Rowen" userId="3ee6f0ed-f7f8-4850-ac3c-ba532239f163" providerId="ADAL" clId="{F3C2FF7F-8523-4031-B8A3-9B984F3790CB}" dt="2021-05-18T22:52:17.080" v="4633" actId="1076"/>
          <ac:spMkLst>
            <pc:docMk/>
            <pc:sldMk cId="1266506550" sldId="4062"/>
            <ac:spMk id="5" creationId="{9A3B086E-854C-45F6-9819-ACF0CA3629D6}"/>
          </ac:spMkLst>
        </pc:spChg>
        <pc:spChg chg="add mod">
          <ac:chgData name="Joan C Rowen" userId="3ee6f0ed-f7f8-4850-ac3c-ba532239f163" providerId="ADAL" clId="{F3C2FF7F-8523-4031-B8A3-9B984F3790CB}" dt="2021-05-18T22:52:21.400" v="4634" actId="1076"/>
          <ac:spMkLst>
            <pc:docMk/>
            <pc:sldMk cId="1266506550" sldId="4062"/>
            <ac:spMk id="6" creationId="{2C0FBC19-D262-4D6B-BD28-463D92BDCCA2}"/>
          </ac:spMkLst>
        </pc:spChg>
        <pc:spChg chg="add mod">
          <ac:chgData name="Joan C Rowen" userId="3ee6f0ed-f7f8-4850-ac3c-ba532239f163" providerId="ADAL" clId="{F3C2FF7F-8523-4031-B8A3-9B984F3790CB}" dt="2021-05-18T22:52:28.744" v="4636" actId="1076"/>
          <ac:spMkLst>
            <pc:docMk/>
            <pc:sldMk cId="1266506550" sldId="4062"/>
            <ac:spMk id="7" creationId="{6E92B20E-CFD8-4805-B3E6-8BE8E99F2728}"/>
          </ac:spMkLst>
        </pc:spChg>
        <pc:spChg chg="add mod">
          <ac:chgData name="Joan C Rowen" userId="3ee6f0ed-f7f8-4850-ac3c-ba532239f163" providerId="ADAL" clId="{F3C2FF7F-8523-4031-B8A3-9B984F3790CB}" dt="2021-05-18T22:51:49.117" v="4623" actId="27636"/>
          <ac:spMkLst>
            <pc:docMk/>
            <pc:sldMk cId="1266506550" sldId="4062"/>
            <ac:spMk id="8" creationId="{1FCFF24E-BAC0-4090-9818-D70804868139}"/>
          </ac:spMkLst>
        </pc:spChg>
        <pc:spChg chg="add mod">
          <ac:chgData name="Joan C Rowen" userId="3ee6f0ed-f7f8-4850-ac3c-ba532239f163" providerId="ADAL" clId="{F3C2FF7F-8523-4031-B8A3-9B984F3790CB}" dt="2021-05-18T22:51:51.758" v="4625" actId="27636"/>
          <ac:spMkLst>
            <pc:docMk/>
            <pc:sldMk cId="1266506550" sldId="4062"/>
            <ac:spMk id="9" creationId="{F6065233-D32E-42C6-B1C4-27B20397FF5E}"/>
          </ac:spMkLst>
        </pc:spChg>
        <pc:spChg chg="add mod">
          <ac:chgData name="Joan C Rowen" userId="3ee6f0ed-f7f8-4850-ac3c-ba532239f163" providerId="ADAL" clId="{F3C2FF7F-8523-4031-B8A3-9B984F3790CB}" dt="2021-05-18T22:51:57.847" v="4628" actId="1076"/>
          <ac:spMkLst>
            <pc:docMk/>
            <pc:sldMk cId="1266506550" sldId="4062"/>
            <ac:spMk id="10" creationId="{B28A8210-A650-46E0-8301-9DFF844DC966}"/>
          </ac:spMkLst>
        </pc:spChg>
        <pc:spChg chg="add mod">
          <ac:chgData name="Joan C Rowen" userId="3ee6f0ed-f7f8-4850-ac3c-ba532239f163" providerId="ADAL" clId="{F3C2FF7F-8523-4031-B8A3-9B984F3790CB}" dt="2021-05-18T22:52:53.503" v="4648" actId="20577"/>
          <ac:spMkLst>
            <pc:docMk/>
            <pc:sldMk cId="1266506550" sldId="4062"/>
            <ac:spMk id="11" creationId="{4846F042-CF8B-4947-9072-390AD477CA67}"/>
          </ac:spMkLst>
        </pc:spChg>
        <pc:spChg chg="add mod">
          <ac:chgData name="Joan C Rowen" userId="3ee6f0ed-f7f8-4850-ac3c-ba532239f163" providerId="ADAL" clId="{F3C2FF7F-8523-4031-B8A3-9B984F3790CB}" dt="2021-05-18T22:57:15.039" v="4854" actId="1076"/>
          <ac:spMkLst>
            <pc:docMk/>
            <pc:sldMk cId="1266506550" sldId="4062"/>
            <ac:spMk id="30" creationId="{1B32BCC4-7725-46BA-AA18-83786A9FCEF9}"/>
          </ac:spMkLst>
        </pc:spChg>
        <pc:spChg chg="add mod">
          <ac:chgData name="Joan C Rowen" userId="3ee6f0ed-f7f8-4850-ac3c-ba532239f163" providerId="ADAL" clId="{F3C2FF7F-8523-4031-B8A3-9B984F3790CB}" dt="2021-05-18T22:57:18.447" v="4855" actId="1076"/>
          <ac:spMkLst>
            <pc:docMk/>
            <pc:sldMk cId="1266506550" sldId="4062"/>
            <ac:spMk id="31" creationId="{8738D817-5CAB-4603-8020-5113D966C110}"/>
          </ac:spMkLst>
        </pc:spChg>
        <pc:spChg chg="add mod">
          <ac:chgData name="Joan C Rowen" userId="3ee6f0ed-f7f8-4850-ac3c-ba532239f163" providerId="ADAL" clId="{F3C2FF7F-8523-4031-B8A3-9B984F3790CB}" dt="2021-05-18T22:57:22.600" v="4856" actId="1076"/>
          <ac:spMkLst>
            <pc:docMk/>
            <pc:sldMk cId="1266506550" sldId="4062"/>
            <ac:spMk id="32" creationId="{7E052614-B208-4352-8CEA-A8E966BF292C}"/>
          </ac:spMkLst>
        </pc:spChg>
        <pc:spChg chg="add mod">
          <ac:chgData name="Joan C Rowen" userId="3ee6f0ed-f7f8-4850-ac3c-ba532239f163" providerId="ADAL" clId="{F3C2FF7F-8523-4031-B8A3-9B984F3790CB}" dt="2021-05-19T06:03:55.947" v="10058" actId="20577"/>
          <ac:spMkLst>
            <pc:docMk/>
            <pc:sldMk cId="1266506550" sldId="4062"/>
            <ac:spMk id="33" creationId="{AA7C7729-02E8-48F8-9B39-0F5A027CDCAE}"/>
          </ac:spMkLst>
        </pc:spChg>
        <pc:spChg chg="add mod">
          <ac:chgData name="Joan C Rowen" userId="3ee6f0ed-f7f8-4850-ac3c-ba532239f163" providerId="ADAL" clId="{F3C2FF7F-8523-4031-B8A3-9B984F3790CB}" dt="2021-05-18T22:57:33.022" v="4858" actId="1076"/>
          <ac:spMkLst>
            <pc:docMk/>
            <pc:sldMk cId="1266506550" sldId="4062"/>
            <ac:spMk id="34" creationId="{F5F36B28-0EFF-44C1-81F9-520CFEC30E15}"/>
          </ac:spMkLst>
        </pc:spChg>
        <pc:spChg chg="add mod">
          <ac:chgData name="Joan C Rowen" userId="3ee6f0ed-f7f8-4850-ac3c-ba532239f163" providerId="ADAL" clId="{F3C2FF7F-8523-4031-B8A3-9B984F3790CB}" dt="2021-05-18T22:57:36.334" v="4859" actId="1076"/>
          <ac:spMkLst>
            <pc:docMk/>
            <pc:sldMk cId="1266506550" sldId="4062"/>
            <ac:spMk id="35" creationId="{F679A3EF-7C0F-402A-94C7-904F87B05706}"/>
          </ac:spMkLst>
        </pc:spChg>
        <pc:spChg chg="add del">
          <ac:chgData name="Joan C Rowen" userId="3ee6f0ed-f7f8-4850-ac3c-ba532239f163" providerId="ADAL" clId="{F3C2FF7F-8523-4031-B8A3-9B984F3790CB}" dt="2021-05-18T22:58:40.216" v="4869" actId="478"/>
          <ac:spMkLst>
            <pc:docMk/>
            <pc:sldMk cId="1266506550" sldId="4062"/>
            <ac:spMk id="44" creationId="{269E3344-8BB7-4453-8F2A-93B3442743BE}"/>
          </ac:spMkLst>
        </pc:spChg>
        <pc:spChg chg="add mod">
          <ac:chgData name="Joan C Rowen" userId="3ee6f0ed-f7f8-4850-ac3c-ba532239f163" providerId="ADAL" clId="{F3C2FF7F-8523-4031-B8A3-9B984F3790CB}" dt="2021-05-18T22:58:58.392" v="4874" actId="688"/>
          <ac:spMkLst>
            <pc:docMk/>
            <pc:sldMk cId="1266506550" sldId="4062"/>
            <ac:spMk id="45" creationId="{F0338C15-93BA-4225-8944-E78D73AB45C9}"/>
          </ac:spMkLst>
        </pc:spChg>
        <pc:spChg chg="add mod">
          <ac:chgData name="Joan C Rowen" userId="3ee6f0ed-f7f8-4850-ac3c-ba532239f163" providerId="ADAL" clId="{F3C2FF7F-8523-4031-B8A3-9B984F3790CB}" dt="2021-05-18T22:59:17.512" v="4888" actId="20577"/>
          <ac:spMkLst>
            <pc:docMk/>
            <pc:sldMk cId="1266506550" sldId="4062"/>
            <ac:spMk id="46" creationId="{C64A6418-445A-48F4-9951-EAB1D3AD0110}"/>
          </ac:spMkLst>
        </pc:spChg>
        <pc:spChg chg="add mod">
          <ac:chgData name="Joan C Rowen" userId="3ee6f0ed-f7f8-4850-ac3c-ba532239f163" providerId="ADAL" clId="{F3C2FF7F-8523-4031-B8A3-9B984F3790CB}" dt="2021-05-18T22:59:32.872" v="4891" actId="688"/>
          <ac:spMkLst>
            <pc:docMk/>
            <pc:sldMk cId="1266506550" sldId="4062"/>
            <ac:spMk id="47" creationId="{C3199E36-0A60-47ED-AAE3-B5704B8C034E}"/>
          </ac:spMkLst>
        </pc:spChg>
        <pc:spChg chg="add mod">
          <ac:chgData name="Joan C Rowen" userId="3ee6f0ed-f7f8-4850-ac3c-ba532239f163" providerId="ADAL" clId="{F3C2FF7F-8523-4031-B8A3-9B984F3790CB}" dt="2021-05-18T22:59:50.575" v="4921" actId="20577"/>
          <ac:spMkLst>
            <pc:docMk/>
            <pc:sldMk cId="1266506550" sldId="4062"/>
            <ac:spMk id="48" creationId="{9218D61B-BDA8-4DB3-880B-2FAC38033C0D}"/>
          </ac:spMkLst>
        </pc:spChg>
        <pc:spChg chg="add del mod">
          <ac:chgData name="Joan C Rowen" userId="3ee6f0ed-f7f8-4850-ac3c-ba532239f163" providerId="ADAL" clId="{F3C2FF7F-8523-4031-B8A3-9B984F3790CB}" dt="2021-05-18T23:00:30.616" v="4926" actId="478"/>
          <ac:spMkLst>
            <pc:docMk/>
            <pc:sldMk cId="1266506550" sldId="4062"/>
            <ac:spMk id="49" creationId="{F94A7893-01AE-4D9A-AF59-3BC17616C028}"/>
          </ac:spMkLst>
        </pc:spChg>
        <pc:spChg chg="add mod">
          <ac:chgData name="Joan C Rowen" userId="3ee6f0ed-f7f8-4850-ac3c-ba532239f163" providerId="ADAL" clId="{F3C2FF7F-8523-4031-B8A3-9B984F3790CB}" dt="2021-05-18T23:01:06.983" v="4932" actId="1076"/>
          <ac:spMkLst>
            <pc:docMk/>
            <pc:sldMk cId="1266506550" sldId="4062"/>
            <ac:spMk id="50" creationId="{38050BFB-52F7-41B6-91E1-4F025ED0DA53}"/>
          </ac:spMkLst>
        </pc:spChg>
        <pc:spChg chg="add mod">
          <ac:chgData name="Joan C Rowen" userId="3ee6f0ed-f7f8-4850-ac3c-ba532239f163" providerId="ADAL" clId="{F3C2FF7F-8523-4031-B8A3-9B984F3790CB}" dt="2021-05-18T23:01:27.943" v="4944" actId="14100"/>
          <ac:spMkLst>
            <pc:docMk/>
            <pc:sldMk cId="1266506550" sldId="4062"/>
            <ac:spMk id="51" creationId="{BC89B998-5079-4779-A1AD-075DC221431E}"/>
          </ac:spMkLst>
        </pc:spChg>
        <pc:spChg chg="add del mod">
          <ac:chgData name="Joan C Rowen" userId="3ee6f0ed-f7f8-4850-ac3c-ba532239f163" providerId="ADAL" clId="{F3C2FF7F-8523-4031-B8A3-9B984F3790CB}" dt="2021-05-18T23:02:15.953" v="4948" actId="478"/>
          <ac:spMkLst>
            <pc:docMk/>
            <pc:sldMk cId="1266506550" sldId="4062"/>
            <ac:spMk id="52" creationId="{87C527EF-2229-492B-80DB-7586A64CA492}"/>
          </ac:spMkLst>
        </pc:spChg>
        <pc:spChg chg="add mod">
          <ac:chgData name="Joan C Rowen" userId="3ee6f0ed-f7f8-4850-ac3c-ba532239f163" providerId="ADAL" clId="{F3C2FF7F-8523-4031-B8A3-9B984F3790CB}" dt="2021-05-18T23:05:55.292" v="4982" actId="113"/>
          <ac:spMkLst>
            <pc:docMk/>
            <pc:sldMk cId="1266506550" sldId="4062"/>
            <ac:spMk id="53" creationId="{596BE090-8560-4C5F-8172-C562A9D0733D}"/>
          </ac:spMkLst>
        </pc:spChg>
        <pc:spChg chg="add mod">
          <ac:chgData name="Joan C Rowen" userId="3ee6f0ed-f7f8-4850-ac3c-ba532239f163" providerId="ADAL" clId="{F3C2FF7F-8523-4031-B8A3-9B984F3790CB}" dt="2021-05-18T23:06:25.821" v="4987" actId="208"/>
          <ac:spMkLst>
            <pc:docMk/>
            <pc:sldMk cId="1266506550" sldId="4062"/>
            <ac:spMk id="54" creationId="{3E808AEF-A747-40B5-B417-B43054EEC344}"/>
          </ac:spMkLst>
        </pc:spChg>
        <pc:spChg chg="add mod">
          <ac:chgData name="Joan C Rowen" userId="3ee6f0ed-f7f8-4850-ac3c-ba532239f163" providerId="ADAL" clId="{F3C2FF7F-8523-4031-B8A3-9B984F3790CB}" dt="2021-05-18T23:06:32.022" v="4988" actId="208"/>
          <ac:spMkLst>
            <pc:docMk/>
            <pc:sldMk cId="1266506550" sldId="4062"/>
            <ac:spMk id="55" creationId="{66B639A6-B937-4C59-A92A-B3697BDC4436}"/>
          </ac:spMkLst>
        </pc:spChg>
        <pc:spChg chg="add mod">
          <ac:chgData name="Joan C Rowen" userId="3ee6f0ed-f7f8-4850-ac3c-ba532239f163" providerId="ADAL" clId="{F3C2FF7F-8523-4031-B8A3-9B984F3790CB}" dt="2021-05-18T23:06:42.680" v="4989" actId="208"/>
          <ac:spMkLst>
            <pc:docMk/>
            <pc:sldMk cId="1266506550" sldId="4062"/>
            <ac:spMk id="56" creationId="{0AD291D6-04F1-4D0A-9250-35F474202914}"/>
          </ac:spMkLst>
        </pc:spChg>
        <pc:spChg chg="add mod">
          <ac:chgData name="Joan C Rowen" userId="3ee6f0ed-f7f8-4850-ac3c-ba532239f163" providerId="ADAL" clId="{F3C2FF7F-8523-4031-B8A3-9B984F3790CB}" dt="2021-05-18T23:06:49.860" v="4990" actId="208"/>
          <ac:spMkLst>
            <pc:docMk/>
            <pc:sldMk cId="1266506550" sldId="4062"/>
            <ac:spMk id="57" creationId="{C1BA1DBB-B8F4-4502-8643-2C43693AA96C}"/>
          </ac:spMkLst>
        </pc:spChg>
        <pc:spChg chg="add">
          <ac:chgData name="Joan C Rowen" userId="3ee6f0ed-f7f8-4850-ac3c-ba532239f163" providerId="ADAL" clId="{F3C2FF7F-8523-4031-B8A3-9B984F3790CB}" dt="2021-05-18T23:07:08.545" v="4991" actId="11529"/>
          <ac:spMkLst>
            <pc:docMk/>
            <pc:sldMk cId="1266506550" sldId="4062"/>
            <ac:spMk id="58" creationId="{2C3BBFFE-C357-49E8-9FE9-7D322D6F1B46}"/>
          </ac:spMkLst>
        </pc:spChg>
        <pc:spChg chg="add mod">
          <ac:chgData name="Joan C Rowen" userId="3ee6f0ed-f7f8-4850-ac3c-ba532239f163" providerId="ADAL" clId="{F3C2FF7F-8523-4031-B8A3-9B984F3790CB}" dt="2021-05-18T23:07:18.662" v="4993" actId="1076"/>
          <ac:spMkLst>
            <pc:docMk/>
            <pc:sldMk cId="1266506550" sldId="4062"/>
            <ac:spMk id="59" creationId="{AB253FF1-C285-4CA9-AE9E-4F136A6302A8}"/>
          </ac:spMkLst>
        </pc:spChg>
        <pc:spChg chg="add mod">
          <ac:chgData name="Joan C Rowen" userId="3ee6f0ed-f7f8-4850-ac3c-ba532239f163" providerId="ADAL" clId="{F3C2FF7F-8523-4031-B8A3-9B984F3790CB}" dt="2021-05-18T23:07:24.871" v="4995" actId="1076"/>
          <ac:spMkLst>
            <pc:docMk/>
            <pc:sldMk cId="1266506550" sldId="4062"/>
            <ac:spMk id="60" creationId="{54C00A34-F31B-40B0-B30E-ED57816AC5B1}"/>
          </ac:spMkLst>
        </pc:spChg>
        <pc:spChg chg="add mod">
          <ac:chgData name="Joan C Rowen" userId="3ee6f0ed-f7f8-4850-ac3c-ba532239f163" providerId="ADAL" clId="{F3C2FF7F-8523-4031-B8A3-9B984F3790CB}" dt="2021-05-18T23:07:33.086" v="4997" actId="1076"/>
          <ac:spMkLst>
            <pc:docMk/>
            <pc:sldMk cId="1266506550" sldId="4062"/>
            <ac:spMk id="61" creationId="{032178A2-D258-4F82-BBB8-8D560AF0F937}"/>
          </ac:spMkLst>
        </pc:spChg>
        <pc:spChg chg="add mod">
          <ac:chgData name="Joan C Rowen" userId="3ee6f0ed-f7f8-4850-ac3c-ba532239f163" providerId="ADAL" clId="{F3C2FF7F-8523-4031-B8A3-9B984F3790CB}" dt="2021-05-18T23:08:32.398" v="5004" actId="1076"/>
          <ac:spMkLst>
            <pc:docMk/>
            <pc:sldMk cId="1266506550" sldId="4062"/>
            <ac:spMk id="62" creationId="{A40DB388-F293-4B69-8FCB-8532156FAF82}"/>
          </ac:spMkLst>
        </pc:spChg>
        <pc:spChg chg="add mod">
          <ac:chgData name="Joan C Rowen" userId="3ee6f0ed-f7f8-4850-ac3c-ba532239f163" providerId="ADAL" clId="{F3C2FF7F-8523-4031-B8A3-9B984F3790CB}" dt="2021-05-20T13:25:51.796" v="10669" actId="1076"/>
          <ac:spMkLst>
            <pc:docMk/>
            <pc:sldMk cId="1266506550" sldId="4062"/>
            <ac:spMk id="63" creationId="{0BE60595-FDA6-4CF9-A6BF-851C09E5EADF}"/>
          </ac:spMkLst>
        </pc:spChg>
        <pc:picChg chg="add mod">
          <ac:chgData name="Joan C Rowen" userId="3ee6f0ed-f7f8-4850-ac3c-ba532239f163" providerId="ADAL" clId="{F3C2FF7F-8523-4031-B8A3-9B984F3790CB}" dt="2021-05-18T23:13:32.982" v="5035" actId="1440"/>
          <ac:picMkLst>
            <pc:docMk/>
            <pc:sldMk cId="1266506550" sldId="4062"/>
            <ac:picMk id="65" creationId="{101F98C3-745A-42AF-9B8E-EE26F704C6B4}"/>
          </ac:picMkLst>
        </pc:picChg>
        <pc:picChg chg="add mod">
          <ac:chgData name="Joan C Rowen" userId="3ee6f0ed-f7f8-4850-ac3c-ba532239f163" providerId="ADAL" clId="{F3C2FF7F-8523-4031-B8A3-9B984F3790CB}" dt="2021-05-18T23:12:54.997" v="5030" actId="1076"/>
          <ac:picMkLst>
            <pc:docMk/>
            <pc:sldMk cId="1266506550" sldId="4062"/>
            <ac:picMk id="8194" creationId="{3BD4E2CC-64BA-446E-9235-721EB9130971}"/>
          </ac:picMkLst>
        </pc:picChg>
        <pc:cxnChg chg="add mod">
          <ac:chgData name="Joan C Rowen" userId="3ee6f0ed-f7f8-4850-ac3c-ba532239f163" providerId="ADAL" clId="{F3C2FF7F-8523-4031-B8A3-9B984F3790CB}" dt="2021-05-18T22:57:41.103" v="4860" actId="14100"/>
          <ac:cxnSpMkLst>
            <pc:docMk/>
            <pc:sldMk cId="1266506550" sldId="4062"/>
            <ac:cxnSpMk id="13" creationId="{3CD0D5F0-3501-4B56-8E13-C4DBEAA0BEA3}"/>
          </ac:cxnSpMkLst>
        </pc:cxnChg>
        <pc:cxnChg chg="add mod">
          <ac:chgData name="Joan C Rowen" userId="3ee6f0ed-f7f8-4850-ac3c-ba532239f163" providerId="ADAL" clId="{F3C2FF7F-8523-4031-B8A3-9B984F3790CB}" dt="2021-05-18T22:57:45.631" v="4861" actId="14100"/>
          <ac:cxnSpMkLst>
            <pc:docMk/>
            <pc:sldMk cId="1266506550" sldId="4062"/>
            <ac:cxnSpMk id="14" creationId="{A84B1C0B-E679-4D6B-8D94-F61EF95F7F3B}"/>
          </ac:cxnSpMkLst>
        </pc:cxnChg>
        <pc:cxnChg chg="add mod">
          <ac:chgData name="Joan C Rowen" userId="3ee6f0ed-f7f8-4850-ac3c-ba532239f163" providerId="ADAL" clId="{F3C2FF7F-8523-4031-B8A3-9B984F3790CB}" dt="2021-05-18T22:57:49.871" v="4862" actId="14100"/>
          <ac:cxnSpMkLst>
            <pc:docMk/>
            <pc:sldMk cId="1266506550" sldId="4062"/>
            <ac:cxnSpMk id="15" creationId="{2738688B-F293-479B-AA48-30BF6E94884E}"/>
          </ac:cxnSpMkLst>
        </pc:cxnChg>
        <pc:cxnChg chg="add mod">
          <ac:chgData name="Joan C Rowen" userId="3ee6f0ed-f7f8-4850-ac3c-ba532239f163" providerId="ADAL" clId="{F3C2FF7F-8523-4031-B8A3-9B984F3790CB}" dt="2021-05-18T22:57:53.832" v="4863" actId="14100"/>
          <ac:cxnSpMkLst>
            <pc:docMk/>
            <pc:sldMk cId="1266506550" sldId="4062"/>
            <ac:cxnSpMk id="16" creationId="{8774C64B-5C2F-4E87-9576-83E829C70256}"/>
          </ac:cxnSpMkLst>
        </pc:cxnChg>
        <pc:cxnChg chg="add mod">
          <ac:chgData name="Joan C Rowen" userId="3ee6f0ed-f7f8-4850-ac3c-ba532239f163" providerId="ADAL" clId="{F3C2FF7F-8523-4031-B8A3-9B984F3790CB}" dt="2021-05-18T22:57:57.823" v="4864" actId="14100"/>
          <ac:cxnSpMkLst>
            <pc:docMk/>
            <pc:sldMk cId="1266506550" sldId="4062"/>
            <ac:cxnSpMk id="26" creationId="{43A74ADD-4630-46E8-898B-79199E929E79}"/>
          </ac:cxnSpMkLst>
        </pc:cxnChg>
        <pc:cxnChg chg="add mod">
          <ac:chgData name="Joan C Rowen" userId="3ee6f0ed-f7f8-4850-ac3c-ba532239f163" providerId="ADAL" clId="{F3C2FF7F-8523-4031-B8A3-9B984F3790CB}" dt="2021-05-18T22:58:12.503" v="4867" actId="14100"/>
          <ac:cxnSpMkLst>
            <pc:docMk/>
            <pc:sldMk cId="1266506550" sldId="4062"/>
            <ac:cxnSpMk id="41" creationId="{7E745B9B-E22F-4BAF-86E5-C47BFD068147}"/>
          </ac:cxnSpMkLst>
        </pc:cxnChg>
      </pc:sldChg>
      <pc:sldChg chg="addSp delSp modSp new del mod">
        <pc:chgData name="Joan C Rowen" userId="3ee6f0ed-f7f8-4850-ac3c-ba532239f163" providerId="ADAL" clId="{F3C2FF7F-8523-4031-B8A3-9B984F3790CB}" dt="2021-05-18T22:43:24.317" v="4406" actId="47"/>
        <pc:sldMkLst>
          <pc:docMk/>
          <pc:sldMk cId="2427838038" sldId="4062"/>
        </pc:sldMkLst>
        <pc:spChg chg="mod">
          <ac:chgData name="Joan C Rowen" userId="3ee6f0ed-f7f8-4850-ac3c-ba532239f163" providerId="ADAL" clId="{F3C2FF7F-8523-4031-B8A3-9B984F3790CB}" dt="2021-05-18T22:23:22.120" v="4404" actId="113"/>
          <ac:spMkLst>
            <pc:docMk/>
            <pc:sldMk cId="2427838038" sldId="4062"/>
            <ac:spMk id="2" creationId="{06E758AD-022E-416D-9A79-B7859E28796E}"/>
          </ac:spMkLst>
        </pc:spChg>
        <pc:spChg chg="del">
          <ac:chgData name="Joan C Rowen" userId="3ee6f0ed-f7f8-4850-ac3c-ba532239f163" providerId="ADAL" clId="{F3C2FF7F-8523-4031-B8A3-9B984F3790CB}" dt="2021-05-18T22:22:58.716" v="4351" actId="478"/>
          <ac:spMkLst>
            <pc:docMk/>
            <pc:sldMk cId="2427838038" sldId="4062"/>
            <ac:spMk id="3" creationId="{96AF9799-B33F-42D4-942E-659DB7E520A1}"/>
          </ac:spMkLst>
        </pc:spChg>
        <pc:spChg chg="add">
          <ac:chgData name="Joan C Rowen" userId="3ee6f0ed-f7f8-4850-ac3c-ba532239f163" providerId="ADAL" clId="{F3C2FF7F-8523-4031-B8A3-9B984F3790CB}" dt="2021-05-18T22:23:35.853" v="4405" actId="11529"/>
          <ac:spMkLst>
            <pc:docMk/>
            <pc:sldMk cId="2427838038" sldId="4062"/>
            <ac:spMk id="4" creationId="{55C72C0F-FFFC-483C-99B6-199F877E207B}"/>
          </ac:spMkLst>
        </pc:spChg>
      </pc:sldChg>
      <pc:sldChg chg="addSp delSp modSp new mod modAnim">
        <pc:chgData name="Joan C Rowen" userId="3ee6f0ed-f7f8-4850-ac3c-ba532239f163" providerId="ADAL" clId="{F3C2FF7F-8523-4031-B8A3-9B984F3790CB}" dt="2021-05-19T06:41:06.271" v="10206"/>
        <pc:sldMkLst>
          <pc:docMk/>
          <pc:sldMk cId="2064597564" sldId="4063"/>
        </pc:sldMkLst>
        <pc:spChg chg="mod">
          <ac:chgData name="Joan C Rowen" userId="3ee6f0ed-f7f8-4850-ac3c-ba532239f163" providerId="ADAL" clId="{F3C2FF7F-8523-4031-B8A3-9B984F3790CB}" dt="2021-05-19T03:00:34.160" v="5157" actId="113"/>
          <ac:spMkLst>
            <pc:docMk/>
            <pc:sldMk cId="2064597564" sldId="4063"/>
            <ac:spMk id="2" creationId="{1BB15150-0069-4102-8547-51D80A8A3AE8}"/>
          </ac:spMkLst>
        </pc:spChg>
        <pc:spChg chg="add del">
          <ac:chgData name="Joan C Rowen" userId="3ee6f0ed-f7f8-4850-ac3c-ba532239f163" providerId="ADAL" clId="{F3C2FF7F-8523-4031-B8A3-9B984F3790CB}" dt="2021-05-19T03:01:12.548" v="5159" actId="478"/>
          <ac:spMkLst>
            <pc:docMk/>
            <pc:sldMk cId="2064597564" sldId="4063"/>
            <ac:spMk id="3" creationId="{E762F475-827F-4FB7-93C5-4286392CB2A9}"/>
          </ac:spMkLst>
        </pc:spChg>
        <pc:spChg chg="add mod">
          <ac:chgData name="Joan C Rowen" userId="3ee6f0ed-f7f8-4850-ac3c-ba532239f163" providerId="ADAL" clId="{F3C2FF7F-8523-4031-B8A3-9B984F3790CB}" dt="2021-05-19T03:01:20.906" v="5162" actId="14100"/>
          <ac:spMkLst>
            <pc:docMk/>
            <pc:sldMk cId="2064597564" sldId="4063"/>
            <ac:spMk id="4" creationId="{84CC11D2-B31C-47C6-84BE-CF1FD5C7A405}"/>
          </ac:spMkLst>
        </pc:spChg>
        <pc:spChg chg="add mod">
          <ac:chgData name="Joan C Rowen" userId="3ee6f0ed-f7f8-4850-ac3c-ba532239f163" providerId="ADAL" clId="{F3C2FF7F-8523-4031-B8A3-9B984F3790CB}" dt="2021-05-19T03:23:13.033" v="5418" actId="208"/>
          <ac:spMkLst>
            <pc:docMk/>
            <pc:sldMk cId="2064597564" sldId="4063"/>
            <ac:spMk id="5" creationId="{F2DE3BA1-83B7-40FC-94E7-7EA00D5669EE}"/>
          </ac:spMkLst>
        </pc:spChg>
        <pc:spChg chg="add mod">
          <ac:chgData name="Joan C Rowen" userId="3ee6f0ed-f7f8-4850-ac3c-ba532239f163" providerId="ADAL" clId="{F3C2FF7F-8523-4031-B8A3-9B984F3790CB}" dt="2021-05-19T03:14:58.635" v="5241" actId="122"/>
          <ac:spMkLst>
            <pc:docMk/>
            <pc:sldMk cId="2064597564" sldId="4063"/>
            <ac:spMk id="10" creationId="{7EAFBD7B-BF7E-4592-A395-B55F68EBFDD0}"/>
          </ac:spMkLst>
        </pc:spChg>
        <pc:spChg chg="add mod">
          <ac:chgData name="Joan C Rowen" userId="3ee6f0ed-f7f8-4850-ac3c-ba532239f163" providerId="ADAL" clId="{F3C2FF7F-8523-4031-B8A3-9B984F3790CB}" dt="2021-05-19T03:15:18.125" v="5270" actId="20577"/>
          <ac:spMkLst>
            <pc:docMk/>
            <pc:sldMk cId="2064597564" sldId="4063"/>
            <ac:spMk id="11" creationId="{BC7242C6-15AA-4FCF-BDCB-EC9CE53C4B71}"/>
          </ac:spMkLst>
        </pc:spChg>
        <pc:spChg chg="add mod">
          <ac:chgData name="Joan C Rowen" userId="3ee6f0ed-f7f8-4850-ac3c-ba532239f163" providerId="ADAL" clId="{F3C2FF7F-8523-4031-B8A3-9B984F3790CB}" dt="2021-05-19T03:33:12.695" v="5507" actId="1076"/>
          <ac:spMkLst>
            <pc:docMk/>
            <pc:sldMk cId="2064597564" sldId="4063"/>
            <ac:spMk id="12" creationId="{9D18A840-216D-408F-86F6-372DFB6252F5}"/>
          </ac:spMkLst>
        </pc:spChg>
        <pc:spChg chg="add mod">
          <ac:chgData name="Joan C Rowen" userId="3ee6f0ed-f7f8-4850-ac3c-ba532239f163" providerId="ADAL" clId="{F3C2FF7F-8523-4031-B8A3-9B984F3790CB}" dt="2021-05-19T03:33:44.496" v="5518" actId="20577"/>
          <ac:spMkLst>
            <pc:docMk/>
            <pc:sldMk cId="2064597564" sldId="4063"/>
            <ac:spMk id="13" creationId="{4AF86EB9-3427-49CC-9BE0-A2A35EE6591B}"/>
          </ac:spMkLst>
        </pc:spChg>
        <pc:spChg chg="add mod">
          <ac:chgData name="Joan C Rowen" userId="3ee6f0ed-f7f8-4850-ac3c-ba532239f163" providerId="ADAL" clId="{F3C2FF7F-8523-4031-B8A3-9B984F3790CB}" dt="2021-05-19T03:17:10.732" v="5378" actId="20577"/>
          <ac:spMkLst>
            <pc:docMk/>
            <pc:sldMk cId="2064597564" sldId="4063"/>
            <ac:spMk id="14" creationId="{06DD14D2-29AD-4CA5-9461-BB80DB731768}"/>
          </ac:spMkLst>
        </pc:spChg>
        <pc:spChg chg="add mod">
          <ac:chgData name="Joan C Rowen" userId="3ee6f0ed-f7f8-4850-ac3c-ba532239f163" providerId="ADAL" clId="{F3C2FF7F-8523-4031-B8A3-9B984F3790CB}" dt="2021-05-19T06:08:37.352" v="10075" actId="20577"/>
          <ac:spMkLst>
            <pc:docMk/>
            <pc:sldMk cId="2064597564" sldId="4063"/>
            <ac:spMk id="15" creationId="{F0012142-9E02-4739-8CF7-75595D439597}"/>
          </ac:spMkLst>
        </pc:spChg>
        <pc:spChg chg="add mod ord">
          <ac:chgData name="Joan C Rowen" userId="3ee6f0ed-f7f8-4850-ac3c-ba532239f163" providerId="ADAL" clId="{F3C2FF7F-8523-4031-B8A3-9B984F3790CB}" dt="2021-05-19T06:08:44.464" v="10076" actId="1076"/>
          <ac:spMkLst>
            <pc:docMk/>
            <pc:sldMk cId="2064597564" sldId="4063"/>
            <ac:spMk id="16" creationId="{8A89DBE3-A1D4-47E2-97F0-AA493B2337E9}"/>
          </ac:spMkLst>
        </pc:spChg>
        <pc:spChg chg="add del mod">
          <ac:chgData name="Joan C Rowen" userId="3ee6f0ed-f7f8-4850-ac3c-ba532239f163" providerId="ADAL" clId="{F3C2FF7F-8523-4031-B8A3-9B984F3790CB}" dt="2021-05-19T03:20:16.179" v="5396" actId="478"/>
          <ac:spMkLst>
            <pc:docMk/>
            <pc:sldMk cId="2064597564" sldId="4063"/>
            <ac:spMk id="17" creationId="{4F504CAA-F4B7-467A-8DDB-4C3AF9C8D57E}"/>
          </ac:spMkLst>
        </pc:spChg>
        <pc:spChg chg="add mod">
          <ac:chgData name="Joan C Rowen" userId="3ee6f0ed-f7f8-4850-ac3c-ba532239f163" providerId="ADAL" clId="{F3C2FF7F-8523-4031-B8A3-9B984F3790CB}" dt="2021-05-19T06:08:58.792" v="10080" actId="14100"/>
          <ac:spMkLst>
            <pc:docMk/>
            <pc:sldMk cId="2064597564" sldId="4063"/>
            <ac:spMk id="18" creationId="{365D6F76-8A48-4F6C-89E5-E0C6C431AFD3}"/>
          </ac:spMkLst>
        </pc:spChg>
        <pc:spChg chg="add mod">
          <ac:chgData name="Joan C Rowen" userId="3ee6f0ed-f7f8-4850-ac3c-ba532239f163" providerId="ADAL" clId="{F3C2FF7F-8523-4031-B8A3-9B984F3790CB}" dt="2021-05-19T06:09:10.945" v="10082" actId="14100"/>
          <ac:spMkLst>
            <pc:docMk/>
            <pc:sldMk cId="2064597564" sldId="4063"/>
            <ac:spMk id="19" creationId="{EF228AEE-9F45-4B0F-B07B-7D786D12FE95}"/>
          </ac:spMkLst>
        </pc:spChg>
        <pc:spChg chg="add del mod">
          <ac:chgData name="Joan C Rowen" userId="3ee6f0ed-f7f8-4850-ac3c-ba532239f163" providerId="ADAL" clId="{F3C2FF7F-8523-4031-B8A3-9B984F3790CB}" dt="2021-05-19T03:29:52.034" v="5460" actId="478"/>
          <ac:spMkLst>
            <pc:docMk/>
            <pc:sldMk cId="2064597564" sldId="4063"/>
            <ac:spMk id="20" creationId="{36F977DF-602A-4786-A121-EAAB110C9ABD}"/>
          </ac:spMkLst>
        </pc:spChg>
        <pc:spChg chg="add mod">
          <ac:chgData name="Joan C Rowen" userId="3ee6f0ed-f7f8-4850-ac3c-ba532239f163" providerId="ADAL" clId="{F3C2FF7F-8523-4031-B8A3-9B984F3790CB}" dt="2021-05-19T03:23:30.736" v="5421" actId="1076"/>
          <ac:spMkLst>
            <pc:docMk/>
            <pc:sldMk cId="2064597564" sldId="4063"/>
            <ac:spMk id="21" creationId="{22F7DD98-E4FF-4555-BE3A-15C9A65640CA}"/>
          </ac:spMkLst>
        </pc:spChg>
        <pc:spChg chg="add mod">
          <ac:chgData name="Joan C Rowen" userId="3ee6f0ed-f7f8-4850-ac3c-ba532239f163" providerId="ADAL" clId="{F3C2FF7F-8523-4031-B8A3-9B984F3790CB}" dt="2021-05-19T03:24:06.687" v="5429" actId="14100"/>
          <ac:spMkLst>
            <pc:docMk/>
            <pc:sldMk cId="2064597564" sldId="4063"/>
            <ac:spMk id="22" creationId="{F798024B-FF84-4D71-8CE0-C2003EE51C29}"/>
          </ac:spMkLst>
        </pc:spChg>
        <pc:spChg chg="add mod">
          <ac:chgData name="Joan C Rowen" userId="3ee6f0ed-f7f8-4850-ac3c-ba532239f163" providerId="ADAL" clId="{F3C2FF7F-8523-4031-B8A3-9B984F3790CB}" dt="2021-05-19T03:24:21.824" v="5432" actId="1076"/>
          <ac:spMkLst>
            <pc:docMk/>
            <pc:sldMk cId="2064597564" sldId="4063"/>
            <ac:spMk id="23" creationId="{276701B2-994F-4A69-ADE5-621FD8966755}"/>
          </ac:spMkLst>
        </pc:spChg>
        <pc:spChg chg="add mod">
          <ac:chgData name="Joan C Rowen" userId="3ee6f0ed-f7f8-4850-ac3c-ba532239f163" providerId="ADAL" clId="{F3C2FF7F-8523-4031-B8A3-9B984F3790CB}" dt="2021-05-19T03:24:30.729" v="5434" actId="1076"/>
          <ac:spMkLst>
            <pc:docMk/>
            <pc:sldMk cId="2064597564" sldId="4063"/>
            <ac:spMk id="24" creationId="{69CC6B30-3F21-4ACD-BCAC-DF7C9C32959F}"/>
          </ac:spMkLst>
        </pc:spChg>
        <pc:picChg chg="add mod ord">
          <ac:chgData name="Joan C Rowen" userId="3ee6f0ed-f7f8-4850-ac3c-ba532239f163" providerId="ADAL" clId="{F3C2FF7F-8523-4031-B8A3-9B984F3790CB}" dt="2021-05-19T06:37:06.053" v="10178" actId="14100"/>
          <ac:picMkLst>
            <pc:docMk/>
            <pc:sldMk cId="2064597564" sldId="4063"/>
            <ac:picMk id="6" creationId="{71FD7534-98D1-45B4-BB53-EA644A82DBF7}"/>
          </ac:picMkLst>
        </pc:picChg>
        <pc:picChg chg="add mod">
          <ac:chgData name="Joan C Rowen" userId="3ee6f0ed-f7f8-4850-ac3c-ba532239f163" providerId="ADAL" clId="{F3C2FF7F-8523-4031-B8A3-9B984F3790CB}" dt="2021-05-19T06:37:33.381" v="10180" actId="1076"/>
          <ac:picMkLst>
            <pc:docMk/>
            <pc:sldMk cId="2064597564" sldId="4063"/>
            <ac:picMk id="7" creationId="{BC627141-35E0-4876-B149-038EFE18163B}"/>
          </ac:picMkLst>
        </pc:picChg>
        <pc:picChg chg="add mod">
          <ac:chgData name="Joan C Rowen" userId="3ee6f0ed-f7f8-4850-ac3c-ba532239f163" providerId="ADAL" clId="{F3C2FF7F-8523-4031-B8A3-9B984F3790CB}" dt="2021-05-19T03:23:56.200" v="5426" actId="1076"/>
          <ac:picMkLst>
            <pc:docMk/>
            <pc:sldMk cId="2064597564" sldId="4063"/>
            <ac:picMk id="8" creationId="{DA8AE822-D83F-41DE-83A3-1E503FB6F313}"/>
          </ac:picMkLst>
        </pc:picChg>
        <pc:picChg chg="add mod">
          <ac:chgData name="Joan C Rowen" userId="3ee6f0ed-f7f8-4850-ac3c-ba532239f163" providerId="ADAL" clId="{F3C2FF7F-8523-4031-B8A3-9B984F3790CB}" dt="2021-05-19T03:12:25.825" v="5183" actId="1076"/>
          <ac:picMkLst>
            <pc:docMk/>
            <pc:sldMk cId="2064597564" sldId="4063"/>
            <ac:picMk id="9" creationId="{8B58B945-FD71-4F60-A85C-69ACF5216BDC}"/>
          </ac:picMkLst>
        </pc:picChg>
        <pc:picChg chg="add mod">
          <ac:chgData name="Joan C Rowen" userId="3ee6f0ed-f7f8-4850-ac3c-ba532239f163" providerId="ADAL" clId="{F3C2FF7F-8523-4031-B8A3-9B984F3790CB}" dt="2021-05-19T06:39:15.994" v="10182" actId="571"/>
          <ac:picMkLst>
            <pc:docMk/>
            <pc:sldMk cId="2064597564" sldId="4063"/>
            <ac:picMk id="34" creationId="{82458BDD-5635-4DC1-87E1-DE8E0D011AA8}"/>
          </ac:picMkLst>
        </pc:picChg>
        <pc:picChg chg="add del">
          <ac:chgData name="Joan C Rowen" userId="3ee6f0ed-f7f8-4850-ac3c-ba532239f163" providerId="ADAL" clId="{F3C2FF7F-8523-4031-B8A3-9B984F3790CB}" dt="2021-05-19T03:02:29.908" v="5164" actId="478"/>
          <ac:picMkLst>
            <pc:docMk/>
            <pc:sldMk cId="2064597564" sldId="4063"/>
            <ac:picMk id="1026" creationId="{357276CC-4EA6-404A-85E6-B14FC1C89D91}"/>
          </ac:picMkLst>
        </pc:picChg>
        <pc:picChg chg="add mod">
          <ac:chgData name="Joan C Rowen" userId="3ee6f0ed-f7f8-4850-ac3c-ba532239f163" providerId="ADAL" clId="{F3C2FF7F-8523-4031-B8A3-9B984F3790CB}" dt="2021-05-19T06:40:00.301" v="10184" actId="1076"/>
          <ac:picMkLst>
            <pc:docMk/>
            <pc:sldMk cId="2064597564" sldId="4063"/>
            <ac:picMk id="1028" creationId="{D99694C9-B353-4653-915D-ABE114C6241F}"/>
          </ac:picMkLst>
        </pc:picChg>
        <pc:cxnChg chg="add">
          <ac:chgData name="Joan C Rowen" userId="3ee6f0ed-f7f8-4850-ac3c-ba532239f163" providerId="ADAL" clId="{F3C2FF7F-8523-4031-B8A3-9B984F3790CB}" dt="2021-05-19T03:30:07.969" v="5461" actId="11529"/>
          <ac:cxnSpMkLst>
            <pc:docMk/>
            <pc:sldMk cId="2064597564" sldId="4063"/>
            <ac:cxnSpMk id="26" creationId="{EDC5E8B8-0081-48F5-8006-D7B1E173BB3B}"/>
          </ac:cxnSpMkLst>
        </pc:cxnChg>
        <pc:cxnChg chg="add mod">
          <ac:chgData name="Joan C Rowen" userId="3ee6f0ed-f7f8-4850-ac3c-ba532239f163" providerId="ADAL" clId="{F3C2FF7F-8523-4031-B8A3-9B984F3790CB}" dt="2021-05-19T06:09:21.793" v="10083" actId="14100"/>
          <ac:cxnSpMkLst>
            <pc:docMk/>
            <pc:sldMk cId="2064597564" sldId="4063"/>
            <ac:cxnSpMk id="28" creationId="{DE25E922-912C-4AE8-B4E9-1BA434D9D993}"/>
          </ac:cxnSpMkLst>
        </pc:cxnChg>
        <pc:cxnChg chg="add">
          <ac:chgData name="Joan C Rowen" userId="3ee6f0ed-f7f8-4850-ac3c-ba532239f163" providerId="ADAL" clId="{F3C2FF7F-8523-4031-B8A3-9B984F3790CB}" dt="2021-05-19T03:31:10.153" v="5468" actId="11529"/>
          <ac:cxnSpMkLst>
            <pc:docMk/>
            <pc:sldMk cId="2064597564" sldId="4063"/>
            <ac:cxnSpMk id="30" creationId="{A41455C6-7F1B-4515-8B72-67742171A9CE}"/>
          </ac:cxnSpMkLst>
        </pc:cxnChg>
      </pc:sldChg>
      <pc:sldChg chg="new del">
        <pc:chgData name="Joan C Rowen" userId="3ee6f0ed-f7f8-4850-ac3c-ba532239f163" providerId="ADAL" clId="{F3C2FF7F-8523-4031-B8A3-9B984F3790CB}" dt="2021-05-19T03:43:04.890" v="5609" actId="47"/>
        <pc:sldMkLst>
          <pc:docMk/>
          <pc:sldMk cId="2020638099" sldId="4064"/>
        </pc:sldMkLst>
      </pc:sldChg>
      <pc:sldChg chg="addSp delSp modSp add mod delAnim modAnim">
        <pc:chgData name="Joan C Rowen" userId="3ee6f0ed-f7f8-4850-ac3c-ba532239f163" providerId="ADAL" clId="{F3C2FF7F-8523-4031-B8A3-9B984F3790CB}" dt="2021-05-19T06:09:29.833" v="10084" actId="14100"/>
        <pc:sldMkLst>
          <pc:docMk/>
          <pc:sldMk cId="3584875524" sldId="4065"/>
        </pc:sldMkLst>
        <pc:spChg chg="mod">
          <ac:chgData name="Joan C Rowen" userId="3ee6f0ed-f7f8-4850-ac3c-ba532239f163" providerId="ADAL" clId="{F3C2FF7F-8523-4031-B8A3-9B984F3790CB}" dt="2021-05-19T03:36:24.900" v="5569" actId="207"/>
          <ac:spMkLst>
            <pc:docMk/>
            <pc:sldMk cId="3584875524" sldId="4065"/>
            <ac:spMk id="2" creationId="{1BB15150-0069-4102-8547-51D80A8A3AE8}"/>
          </ac:spMkLst>
        </pc:spChg>
        <pc:spChg chg="del">
          <ac:chgData name="Joan C Rowen" userId="3ee6f0ed-f7f8-4850-ac3c-ba532239f163" providerId="ADAL" clId="{F3C2FF7F-8523-4031-B8A3-9B984F3790CB}" dt="2021-05-19T03:36:36.743" v="5570" actId="478"/>
          <ac:spMkLst>
            <pc:docMk/>
            <pc:sldMk cId="3584875524" sldId="4065"/>
            <ac:spMk id="15" creationId="{F0012142-9E02-4739-8CF7-75595D439597}"/>
          </ac:spMkLst>
        </pc:spChg>
        <pc:spChg chg="mod">
          <ac:chgData name="Joan C Rowen" userId="3ee6f0ed-f7f8-4850-ac3c-ba532239f163" providerId="ADAL" clId="{F3C2FF7F-8523-4031-B8A3-9B984F3790CB}" dt="2021-05-19T03:38:35.696" v="5585" actId="14100"/>
          <ac:spMkLst>
            <pc:docMk/>
            <pc:sldMk cId="3584875524" sldId="4065"/>
            <ac:spMk id="16" creationId="{8A89DBE3-A1D4-47E2-97F0-AA493B2337E9}"/>
          </ac:spMkLst>
        </pc:spChg>
        <pc:spChg chg="mod">
          <ac:chgData name="Joan C Rowen" userId="3ee6f0ed-f7f8-4850-ac3c-ba532239f163" providerId="ADAL" clId="{F3C2FF7F-8523-4031-B8A3-9B984F3790CB}" dt="2021-05-19T03:38:31.063" v="5584" actId="14100"/>
          <ac:spMkLst>
            <pc:docMk/>
            <pc:sldMk cId="3584875524" sldId="4065"/>
            <ac:spMk id="18" creationId="{365D6F76-8A48-4F6C-89E5-E0C6C431AFD3}"/>
          </ac:spMkLst>
        </pc:spChg>
        <pc:spChg chg="mod">
          <ac:chgData name="Joan C Rowen" userId="3ee6f0ed-f7f8-4850-ac3c-ba532239f163" providerId="ADAL" clId="{F3C2FF7F-8523-4031-B8A3-9B984F3790CB}" dt="2021-05-19T03:38:42.663" v="5587" actId="14100"/>
          <ac:spMkLst>
            <pc:docMk/>
            <pc:sldMk cId="3584875524" sldId="4065"/>
            <ac:spMk id="19" creationId="{EF228AEE-9F45-4B0F-B07B-7D786D12FE95}"/>
          </ac:spMkLst>
        </pc:spChg>
        <pc:spChg chg="add mod ord">
          <ac:chgData name="Joan C Rowen" userId="3ee6f0ed-f7f8-4850-ac3c-ba532239f163" providerId="ADAL" clId="{F3C2FF7F-8523-4031-B8A3-9B984F3790CB}" dt="2021-05-19T03:38:50.792" v="5588" actId="14100"/>
          <ac:spMkLst>
            <pc:docMk/>
            <pc:sldMk cId="3584875524" sldId="4065"/>
            <ac:spMk id="25" creationId="{EF45F07A-B788-4ADD-8EDF-F5214D1C678E}"/>
          </ac:spMkLst>
        </pc:spChg>
        <pc:cxnChg chg="mod">
          <ac:chgData name="Joan C Rowen" userId="3ee6f0ed-f7f8-4850-ac3c-ba532239f163" providerId="ADAL" clId="{F3C2FF7F-8523-4031-B8A3-9B984F3790CB}" dt="2021-05-19T06:09:29.833" v="10084" actId="14100"/>
          <ac:cxnSpMkLst>
            <pc:docMk/>
            <pc:sldMk cId="3584875524" sldId="4065"/>
            <ac:cxnSpMk id="28" creationId="{DE25E922-912C-4AE8-B4E9-1BA434D9D993}"/>
          </ac:cxnSpMkLst>
        </pc:cxnChg>
        <pc:cxnChg chg="mod">
          <ac:chgData name="Joan C Rowen" userId="3ee6f0ed-f7f8-4850-ac3c-ba532239f163" providerId="ADAL" clId="{F3C2FF7F-8523-4031-B8A3-9B984F3790CB}" dt="2021-05-19T03:39:00.047" v="5590" actId="14100"/>
          <ac:cxnSpMkLst>
            <pc:docMk/>
            <pc:sldMk cId="3584875524" sldId="4065"/>
            <ac:cxnSpMk id="30" creationId="{A41455C6-7F1B-4515-8B72-67742171A9CE}"/>
          </ac:cxnSpMkLst>
        </pc:cxnChg>
      </pc:sldChg>
      <pc:sldChg chg="modSp new del mod">
        <pc:chgData name="Joan C Rowen" userId="3ee6f0ed-f7f8-4850-ac3c-ba532239f163" providerId="ADAL" clId="{F3C2FF7F-8523-4031-B8A3-9B984F3790CB}" dt="2021-05-19T03:43:01.201" v="5608" actId="47"/>
        <pc:sldMkLst>
          <pc:docMk/>
          <pc:sldMk cId="3320666877" sldId="4066"/>
        </pc:sldMkLst>
        <pc:spChg chg="mod">
          <ac:chgData name="Joan C Rowen" userId="3ee6f0ed-f7f8-4850-ac3c-ba532239f163" providerId="ADAL" clId="{F3C2FF7F-8523-4031-B8A3-9B984F3790CB}" dt="2021-05-19T03:42:58.421" v="5607" actId="27636"/>
          <ac:spMkLst>
            <pc:docMk/>
            <pc:sldMk cId="3320666877" sldId="4066"/>
            <ac:spMk id="2" creationId="{F61885A7-B04E-46AF-B0E3-D68D1E495F1C}"/>
          </ac:spMkLst>
        </pc:spChg>
      </pc:sldChg>
      <pc:sldChg chg="addSp modSp add mod modAnim">
        <pc:chgData name="Joan C Rowen" userId="3ee6f0ed-f7f8-4850-ac3c-ba532239f163" providerId="ADAL" clId="{F3C2FF7F-8523-4031-B8A3-9B984F3790CB}" dt="2021-05-19T13:57:18.716" v="10236" actId="20577"/>
        <pc:sldMkLst>
          <pc:docMk/>
          <pc:sldMk cId="3334088834" sldId="4067"/>
        </pc:sldMkLst>
        <pc:spChg chg="mod">
          <ac:chgData name="Joan C Rowen" userId="3ee6f0ed-f7f8-4850-ac3c-ba532239f163" providerId="ADAL" clId="{F3C2FF7F-8523-4031-B8A3-9B984F3790CB}" dt="2021-05-19T13:57:18.716" v="10236" actId="20577"/>
          <ac:spMkLst>
            <pc:docMk/>
            <pc:sldMk cId="3334088834" sldId="4067"/>
            <ac:spMk id="2" creationId="{1B348EA6-1068-457D-B14D-5D4CA4754807}"/>
          </ac:spMkLst>
        </pc:spChg>
        <pc:spChg chg="add mod">
          <ac:chgData name="Joan C Rowen" userId="3ee6f0ed-f7f8-4850-ac3c-ba532239f163" providerId="ADAL" clId="{F3C2FF7F-8523-4031-B8A3-9B984F3790CB}" dt="2021-05-19T04:49:38.784" v="7577" actId="688"/>
          <ac:spMkLst>
            <pc:docMk/>
            <pc:sldMk cId="3334088834" sldId="4067"/>
            <ac:spMk id="3" creationId="{1113B465-D7C8-45E8-9349-D56607AC519E}"/>
          </ac:spMkLst>
        </pc:spChg>
        <pc:spChg chg="mod">
          <ac:chgData name="Joan C Rowen" userId="3ee6f0ed-f7f8-4850-ac3c-ba532239f163" providerId="ADAL" clId="{F3C2FF7F-8523-4031-B8A3-9B984F3790CB}" dt="2021-05-19T06:06:15.961" v="10073" actId="20577"/>
          <ac:spMkLst>
            <pc:docMk/>
            <pc:sldMk cId="3334088834" sldId="4067"/>
            <ac:spMk id="7" creationId="{403EC899-A7AF-439A-9A9D-3DFACB4330F4}"/>
          </ac:spMkLst>
        </pc:spChg>
        <pc:spChg chg="add mod">
          <ac:chgData name="Joan C Rowen" userId="3ee6f0ed-f7f8-4850-ac3c-ba532239f163" providerId="ADAL" clId="{F3C2FF7F-8523-4031-B8A3-9B984F3790CB}" dt="2021-05-19T04:50:35.128" v="7594" actId="1076"/>
          <ac:spMkLst>
            <pc:docMk/>
            <pc:sldMk cId="3334088834" sldId="4067"/>
            <ac:spMk id="10" creationId="{59B84AE6-124E-4D76-80FE-01487EF8726E}"/>
          </ac:spMkLst>
        </pc:spChg>
        <pc:spChg chg="add mod">
          <ac:chgData name="Joan C Rowen" userId="3ee6f0ed-f7f8-4850-ac3c-ba532239f163" providerId="ADAL" clId="{F3C2FF7F-8523-4031-B8A3-9B984F3790CB}" dt="2021-05-19T04:50:10.217" v="7588" actId="1076"/>
          <ac:spMkLst>
            <pc:docMk/>
            <pc:sldMk cId="3334088834" sldId="4067"/>
            <ac:spMk id="11" creationId="{E177BC53-9503-4D2E-9C7C-3B774323B41C}"/>
          </ac:spMkLst>
        </pc:spChg>
        <pc:spChg chg="add mod">
          <ac:chgData name="Joan C Rowen" userId="3ee6f0ed-f7f8-4850-ac3c-ba532239f163" providerId="ADAL" clId="{F3C2FF7F-8523-4031-B8A3-9B984F3790CB}" dt="2021-05-19T04:50:42.987" v="7597" actId="1076"/>
          <ac:spMkLst>
            <pc:docMk/>
            <pc:sldMk cId="3334088834" sldId="4067"/>
            <ac:spMk id="12" creationId="{C42E4951-125D-43A3-A755-079EDAAEA8B7}"/>
          </ac:spMkLst>
        </pc:spChg>
      </pc:sldChg>
      <pc:sldChg chg="addSp delSp modSp new mod modAnim">
        <pc:chgData name="Joan C Rowen" userId="3ee6f0ed-f7f8-4850-ac3c-ba532239f163" providerId="ADAL" clId="{F3C2FF7F-8523-4031-B8A3-9B984F3790CB}" dt="2021-05-19T04:07:58.104" v="6419"/>
        <pc:sldMkLst>
          <pc:docMk/>
          <pc:sldMk cId="3237125210" sldId="4068"/>
        </pc:sldMkLst>
        <pc:spChg chg="mod">
          <ac:chgData name="Joan C Rowen" userId="3ee6f0ed-f7f8-4850-ac3c-ba532239f163" providerId="ADAL" clId="{F3C2FF7F-8523-4031-B8A3-9B984F3790CB}" dt="2021-05-19T03:53:40.237" v="5897"/>
          <ac:spMkLst>
            <pc:docMk/>
            <pc:sldMk cId="3237125210" sldId="4068"/>
            <ac:spMk id="2" creationId="{25339F7A-9F5F-4E5A-9DE3-3529AE05882A}"/>
          </ac:spMkLst>
        </pc:spChg>
        <pc:spChg chg="add mod">
          <ac:chgData name="Joan C Rowen" userId="3ee6f0ed-f7f8-4850-ac3c-ba532239f163" providerId="ADAL" clId="{F3C2FF7F-8523-4031-B8A3-9B984F3790CB}" dt="2021-05-19T03:53:40.237" v="5897"/>
          <ac:spMkLst>
            <pc:docMk/>
            <pc:sldMk cId="3237125210" sldId="4068"/>
            <ac:spMk id="5" creationId="{AFB5F55E-330D-4CFB-83D3-C344C777F86F}"/>
          </ac:spMkLst>
        </pc:spChg>
        <pc:spChg chg="add mod">
          <ac:chgData name="Joan C Rowen" userId="3ee6f0ed-f7f8-4850-ac3c-ba532239f163" providerId="ADAL" clId="{F3C2FF7F-8523-4031-B8A3-9B984F3790CB}" dt="2021-05-19T04:03:15.116" v="6381" actId="1076"/>
          <ac:spMkLst>
            <pc:docMk/>
            <pc:sldMk cId="3237125210" sldId="4068"/>
            <ac:spMk id="6" creationId="{7CA433F6-7767-40DE-BACA-FF1297403996}"/>
          </ac:spMkLst>
        </pc:spChg>
        <pc:spChg chg="add mod">
          <ac:chgData name="Joan C Rowen" userId="3ee6f0ed-f7f8-4850-ac3c-ba532239f163" providerId="ADAL" clId="{F3C2FF7F-8523-4031-B8A3-9B984F3790CB}" dt="2021-05-19T04:03:11.093" v="6380" actId="1076"/>
          <ac:spMkLst>
            <pc:docMk/>
            <pc:sldMk cId="3237125210" sldId="4068"/>
            <ac:spMk id="7" creationId="{5172231D-6732-4E2A-92F8-188A7780BC32}"/>
          </ac:spMkLst>
        </pc:spChg>
        <pc:spChg chg="add del mod">
          <ac:chgData name="Joan C Rowen" userId="3ee6f0ed-f7f8-4850-ac3c-ba532239f163" providerId="ADAL" clId="{F3C2FF7F-8523-4031-B8A3-9B984F3790CB}" dt="2021-05-19T04:00:56.833" v="6329"/>
          <ac:spMkLst>
            <pc:docMk/>
            <pc:sldMk cId="3237125210" sldId="4068"/>
            <ac:spMk id="9" creationId="{CDA83E57-9C46-4C17-A336-A61A788B6879}"/>
          </ac:spMkLst>
        </pc:spChg>
        <pc:spChg chg="mod">
          <ac:chgData name="Joan C Rowen" userId="3ee6f0ed-f7f8-4850-ac3c-ba532239f163" providerId="ADAL" clId="{F3C2FF7F-8523-4031-B8A3-9B984F3790CB}" dt="2021-05-19T03:53:42.929" v="5898"/>
          <ac:spMkLst>
            <pc:docMk/>
            <pc:sldMk cId="3237125210" sldId="4068"/>
            <ac:spMk id="11" creationId="{0A6C11E9-1A61-44DE-9496-7AD5248BFE5D}"/>
          </ac:spMkLst>
        </pc:spChg>
        <pc:spChg chg="mod">
          <ac:chgData name="Joan C Rowen" userId="3ee6f0ed-f7f8-4850-ac3c-ba532239f163" providerId="ADAL" clId="{F3C2FF7F-8523-4031-B8A3-9B984F3790CB}" dt="2021-05-19T03:53:42.929" v="5898"/>
          <ac:spMkLst>
            <pc:docMk/>
            <pc:sldMk cId="3237125210" sldId="4068"/>
            <ac:spMk id="12" creationId="{84BB4B76-1767-4A95-AA31-D5A602900203}"/>
          </ac:spMkLst>
        </pc:spChg>
        <pc:spChg chg="mod">
          <ac:chgData name="Joan C Rowen" userId="3ee6f0ed-f7f8-4850-ac3c-ba532239f163" providerId="ADAL" clId="{F3C2FF7F-8523-4031-B8A3-9B984F3790CB}" dt="2021-05-19T03:53:42.929" v="5898"/>
          <ac:spMkLst>
            <pc:docMk/>
            <pc:sldMk cId="3237125210" sldId="4068"/>
            <ac:spMk id="13" creationId="{5FC78575-C602-4BC8-8879-16064B726BF4}"/>
          </ac:spMkLst>
        </pc:spChg>
        <pc:spChg chg="mod">
          <ac:chgData name="Joan C Rowen" userId="3ee6f0ed-f7f8-4850-ac3c-ba532239f163" providerId="ADAL" clId="{F3C2FF7F-8523-4031-B8A3-9B984F3790CB}" dt="2021-05-19T03:53:42.929" v="5898"/>
          <ac:spMkLst>
            <pc:docMk/>
            <pc:sldMk cId="3237125210" sldId="4068"/>
            <ac:spMk id="14" creationId="{BCDD5324-5356-42C7-A0D0-2F92A6AC0B9E}"/>
          </ac:spMkLst>
        </pc:spChg>
        <pc:spChg chg="mod">
          <ac:chgData name="Joan C Rowen" userId="3ee6f0ed-f7f8-4850-ac3c-ba532239f163" providerId="ADAL" clId="{F3C2FF7F-8523-4031-B8A3-9B984F3790CB}" dt="2021-05-19T03:53:42.929" v="5898"/>
          <ac:spMkLst>
            <pc:docMk/>
            <pc:sldMk cId="3237125210" sldId="4068"/>
            <ac:spMk id="15" creationId="{D36FE545-A9FF-4039-AAC5-4250471DE5F1}"/>
          </ac:spMkLst>
        </pc:spChg>
        <pc:spChg chg="mod">
          <ac:chgData name="Joan C Rowen" userId="3ee6f0ed-f7f8-4850-ac3c-ba532239f163" providerId="ADAL" clId="{F3C2FF7F-8523-4031-B8A3-9B984F3790CB}" dt="2021-05-19T03:53:42.929" v="5898"/>
          <ac:spMkLst>
            <pc:docMk/>
            <pc:sldMk cId="3237125210" sldId="4068"/>
            <ac:spMk id="16" creationId="{29DEDBA0-23C9-4DF8-A740-97B7A53B7E37}"/>
          </ac:spMkLst>
        </pc:spChg>
        <pc:spChg chg="mod">
          <ac:chgData name="Joan C Rowen" userId="3ee6f0ed-f7f8-4850-ac3c-ba532239f163" providerId="ADAL" clId="{F3C2FF7F-8523-4031-B8A3-9B984F3790CB}" dt="2021-05-19T03:53:42.929" v="5898"/>
          <ac:spMkLst>
            <pc:docMk/>
            <pc:sldMk cId="3237125210" sldId="4068"/>
            <ac:spMk id="17" creationId="{0E32621D-63A4-46A6-BC5F-D8CE5DBE08EC}"/>
          </ac:spMkLst>
        </pc:spChg>
        <pc:spChg chg="mod">
          <ac:chgData name="Joan C Rowen" userId="3ee6f0ed-f7f8-4850-ac3c-ba532239f163" providerId="ADAL" clId="{F3C2FF7F-8523-4031-B8A3-9B984F3790CB}" dt="2021-05-19T03:53:42.929" v="5898"/>
          <ac:spMkLst>
            <pc:docMk/>
            <pc:sldMk cId="3237125210" sldId="4068"/>
            <ac:spMk id="18" creationId="{F15640CA-10C6-4AC8-A0EA-2105DA29C80B}"/>
          </ac:spMkLst>
        </pc:spChg>
        <pc:spChg chg="add del mod">
          <ac:chgData name="Joan C Rowen" userId="3ee6f0ed-f7f8-4850-ac3c-ba532239f163" providerId="ADAL" clId="{F3C2FF7F-8523-4031-B8A3-9B984F3790CB}" dt="2021-05-19T04:01:32.975" v="6334" actId="478"/>
          <ac:spMkLst>
            <pc:docMk/>
            <pc:sldMk cId="3237125210" sldId="4068"/>
            <ac:spMk id="19" creationId="{8A9934E4-8862-45E6-B5FD-882416E79FCA}"/>
          </ac:spMkLst>
        </pc:spChg>
        <pc:spChg chg="add mod">
          <ac:chgData name="Joan C Rowen" userId="3ee6f0ed-f7f8-4850-ac3c-ba532239f163" providerId="ADAL" clId="{F3C2FF7F-8523-4031-B8A3-9B984F3790CB}" dt="2021-05-19T04:03:02.888" v="6379" actId="208"/>
          <ac:spMkLst>
            <pc:docMk/>
            <pc:sldMk cId="3237125210" sldId="4068"/>
            <ac:spMk id="21" creationId="{5441AFD1-0EE4-4DF0-8BE0-D7EA1F96D6F1}"/>
          </ac:spMkLst>
        </pc:spChg>
        <pc:spChg chg="add mod">
          <ac:chgData name="Joan C Rowen" userId="3ee6f0ed-f7f8-4850-ac3c-ba532239f163" providerId="ADAL" clId="{F3C2FF7F-8523-4031-B8A3-9B984F3790CB}" dt="2021-05-19T04:03:24.829" v="6383" actId="1076"/>
          <ac:spMkLst>
            <pc:docMk/>
            <pc:sldMk cId="3237125210" sldId="4068"/>
            <ac:spMk id="25" creationId="{4AA327E6-B77F-4394-A33F-44A3AC32D5AA}"/>
          </ac:spMkLst>
        </pc:spChg>
        <pc:spChg chg="add mod">
          <ac:chgData name="Joan C Rowen" userId="3ee6f0ed-f7f8-4850-ac3c-ba532239f163" providerId="ADAL" clId="{F3C2FF7F-8523-4031-B8A3-9B984F3790CB}" dt="2021-05-19T04:03:32.005" v="6385" actId="1076"/>
          <ac:spMkLst>
            <pc:docMk/>
            <pc:sldMk cId="3237125210" sldId="4068"/>
            <ac:spMk id="26" creationId="{CEABFF52-9F2D-4ADC-8363-9FC6E58A7F3D}"/>
          </ac:spMkLst>
        </pc:spChg>
        <pc:spChg chg="add mod">
          <ac:chgData name="Joan C Rowen" userId="3ee6f0ed-f7f8-4850-ac3c-ba532239f163" providerId="ADAL" clId="{F3C2FF7F-8523-4031-B8A3-9B984F3790CB}" dt="2021-05-19T04:07:28.852" v="6414" actId="1076"/>
          <ac:spMkLst>
            <pc:docMk/>
            <pc:sldMk cId="3237125210" sldId="4068"/>
            <ac:spMk id="27" creationId="{AE22C98A-A73E-4EF8-8FEB-99B5E1CF5AC1}"/>
          </ac:spMkLst>
        </pc:spChg>
        <pc:spChg chg="add mod">
          <ac:chgData name="Joan C Rowen" userId="3ee6f0ed-f7f8-4850-ac3c-ba532239f163" providerId="ADAL" clId="{F3C2FF7F-8523-4031-B8A3-9B984F3790CB}" dt="2021-05-19T04:07:24.068" v="6413" actId="1076"/>
          <ac:spMkLst>
            <pc:docMk/>
            <pc:sldMk cId="3237125210" sldId="4068"/>
            <ac:spMk id="28" creationId="{B5A5DBEF-E774-46E4-A3F2-3C66598A5210}"/>
          </ac:spMkLst>
        </pc:spChg>
        <pc:grpChg chg="mod">
          <ac:chgData name="Joan C Rowen" userId="3ee6f0ed-f7f8-4850-ac3c-ba532239f163" providerId="ADAL" clId="{F3C2FF7F-8523-4031-B8A3-9B984F3790CB}" dt="2021-05-19T03:53:40.237" v="5897"/>
          <ac:grpSpMkLst>
            <pc:docMk/>
            <pc:sldMk cId="3237125210" sldId="4068"/>
            <ac:grpSpMk id="1" creationId="{00000000-0000-0000-0000-000000000000}"/>
          </ac:grpSpMkLst>
        </pc:grpChg>
        <pc:grpChg chg="add del mod">
          <ac:chgData name="Joan C Rowen" userId="3ee6f0ed-f7f8-4850-ac3c-ba532239f163" providerId="ADAL" clId="{F3C2FF7F-8523-4031-B8A3-9B984F3790CB}" dt="2021-05-19T03:53:42.929" v="5898"/>
          <ac:grpSpMkLst>
            <pc:docMk/>
            <pc:sldMk cId="3237125210" sldId="4068"/>
            <ac:grpSpMk id="10" creationId="{1E83ADAA-CB8E-4F1E-9D32-E9FBC7FB3020}"/>
          </ac:grpSpMkLst>
        </pc:grpChg>
        <pc:graphicFrameChg chg="add mod modGraphic">
          <ac:chgData name="Joan C Rowen" userId="3ee6f0ed-f7f8-4850-ac3c-ba532239f163" providerId="ADAL" clId="{F3C2FF7F-8523-4031-B8A3-9B984F3790CB}" dt="2021-05-19T04:07:15.744" v="6411" actId="21"/>
          <ac:graphicFrameMkLst>
            <pc:docMk/>
            <pc:sldMk cId="3237125210" sldId="4068"/>
            <ac:graphicFrameMk id="20" creationId="{536E9D8D-5AC0-40C9-9589-64A30EE01A26}"/>
          </ac:graphicFrameMkLst>
        </pc:graphicFrameChg>
        <pc:picChg chg="add mod">
          <ac:chgData name="Joan C Rowen" userId="3ee6f0ed-f7f8-4850-ac3c-ba532239f163" providerId="ADAL" clId="{F3C2FF7F-8523-4031-B8A3-9B984F3790CB}" dt="2021-05-19T03:53:40.237" v="5897"/>
          <ac:picMkLst>
            <pc:docMk/>
            <pc:sldMk cId="3237125210" sldId="4068"/>
            <ac:picMk id="4" creationId="{C333A7D0-BFD3-4D00-8A7A-A6BAF6631B6C}"/>
          </ac:picMkLst>
        </pc:picChg>
        <pc:picChg chg="mod">
          <ac:chgData name="Joan C Rowen" userId="3ee6f0ed-f7f8-4850-ac3c-ba532239f163" providerId="ADAL" clId="{F3C2FF7F-8523-4031-B8A3-9B984F3790CB}" dt="2021-05-19T03:53:42.929" v="5898"/>
          <ac:picMkLst>
            <pc:docMk/>
            <pc:sldMk cId="3237125210" sldId="4068"/>
            <ac:picMk id="2051" creationId="{C2E502E6-8B86-4E58-A67A-160475BF953B}"/>
          </ac:picMkLst>
        </pc:picChg>
        <pc:picChg chg="mod">
          <ac:chgData name="Joan C Rowen" userId="3ee6f0ed-f7f8-4850-ac3c-ba532239f163" providerId="ADAL" clId="{F3C2FF7F-8523-4031-B8A3-9B984F3790CB}" dt="2021-05-19T03:53:42.929" v="5898"/>
          <ac:picMkLst>
            <pc:docMk/>
            <pc:sldMk cId="3237125210" sldId="4068"/>
            <ac:picMk id="2052" creationId="{373093AF-AAFE-4A8D-B891-A9E9CE644899}"/>
          </ac:picMkLst>
        </pc:picChg>
        <pc:picChg chg="mod">
          <ac:chgData name="Joan C Rowen" userId="3ee6f0ed-f7f8-4850-ac3c-ba532239f163" providerId="ADAL" clId="{F3C2FF7F-8523-4031-B8A3-9B984F3790CB}" dt="2021-05-19T03:53:42.929" v="5898"/>
          <ac:picMkLst>
            <pc:docMk/>
            <pc:sldMk cId="3237125210" sldId="4068"/>
            <ac:picMk id="2053" creationId="{FBC570ED-6526-4FBF-B505-CA707EE1615B}"/>
          </ac:picMkLst>
        </pc:picChg>
      </pc:sldChg>
      <pc:sldChg chg="addSp delSp modSp mod addAnim delAnim modAnim">
        <pc:chgData name="Joan C Rowen" userId="3ee6f0ed-f7f8-4850-ac3c-ba532239f163" providerId="ADAL" clId="{F3C2FF7F-8523-4031-B8A3-9B984F3790CB}" dt="2021-05-19T04:10:56.837" v="6481" actId="207"/>
        <pc:sldMkLst>
          <pc:docMk/>
          <pc:sldMk cId="317379412" sldId="4069"/>
        </pc:sldMkLst>
        <pc:spChg chg="mod">
          <ac:chgData name="Joan C Rowen" userId="3ee6f0ed-f7f8-4850-ac3c-ba532239f163" providerId="ADAL" clId="{F3C2FF7F-8523-4031-B8A3-9B984F3790CB}" dt="2021-05-19T04:08:57.469" v="6437" actId="255"/>
          <ac:spMkLst>
            <pc:docMk/>
            <pc:sldMk cId="317379412" sldId="4069"/>
            <ac:spMk id="2" creationId="{25339F7A-9F5F-4E5A-9DE3-3529AE05882A}"/>
          </ac:spMkLst>
        </pc:spChg>
        <pc:spChg chg="add del mod">
          <ac:chgData name="Joan C Rowen" userId="3ee6f0ed-f7f8-4850-ac3c-ba532239f163" providerId="ADAL" clId="{F3C2FF7F-8523-4031-B8A3-9B984F3790CB}" dt="2021-05-19T04:09:51.505" v="6444"/>
          <ac:spMkLst>
            <pc:docMk/>
            <pc:sldMk cId="317379412" sldId="4069"/>
            <ac:spMk id="27" creationId="{AE22C98A-A73E-4EF8-8FEB-99B5E1CF5AC1}"/>
          </ac:spMkLst>
        </pc:spChg>
        <pc:spChg chg="mod">
          <ac:chgData name="Joan C Rowen" userId="3ee6f0ed-f7f8-4850-ac3c-ba532239f163" providerId="ADAL" clId="{F3C2FF7F-8523-4031-B8A3-9B984F3790CB}" dt="2021-05-19T04:10:56.837" v="6481" actId="207"/>
          <ac:spMkLst>
            <pc:docMk/>
            <pc:sldMk cId="317379412" sldId="4069"/>
            <ac:spMk id="28" creationId="{B5A5DBEF-E774-46E4-A3F2-3C66598A5210}"/>
          </ac:spMkLst>
        </pc:spChg>
        <pc:graphicFrameChg chg="mod">
          <ac:chgData name="Joan C Rowen" userId="3ee6f0ed-f7f8-4850-ac3c-ba532239f163" providerId="ADAL" clId="{F3C2FF7F-8523-4031-B8A3-9B984F3790CB}" dt="2021-05-19T04:09:35.555" v="6440"/>
          <ac:graphicFrameMkLst>
            <pc:docMk/>
            <pc:sldMk cId="317379412" sldId="4069"/>
            <ac:graphicFrameMk id="20" creationId="{536E9D8D-5AC0-40C9-9589-64A30EE01A26}"/>
          </ac:graphicFrameMkLst>
        </pc:graphicFrameChg>
      </pc:sldChg>
      <pc:sldChg chg="addSp delSp modSp new mod delAnim modAnim">
        <pc:chgData name="Joan C Rowen" userId="3ee6f0ed-f7f8-4850-ac3c-ba532239f163" providerId="ADAL" clId="{F3C2FF7F-8523-4031-B8A3-9B984F3790CB}" dt="2021-05-19T04:24:08.701" v="7006"/>
        <pc:sldMkLst>
          <pc:docMk/>
          <pc:sldMk cId="1557121420" sldId="4070"/>
        </pc:sldMkLst>
        <pc:spChg chg="del mod">
          <ac:chgData name="Joan C Rowen" userId="3ee6f0ed-f7f8-4850-ac3c-ba532239f163" providerId="ADAL" clId="{F3C2FF7F-8523-4031-B8A3-9B984F3790CB}" dt="2021-05-19T04:13:33.975" v="6507"/>
          <ac:spMkLst>
            <pc:docMk/>
            <pc:sldMk cId="1557121420" sldId="4070"/>
            <ac:spMk id="2" creationId="{54DA4328-B6FC-4818-B759-3FA50CC71A03}"/>
          </ac:spMkLst>
        </pc:spChg>
        <pc:spChg chg="add del mod">
          <ac:chgData name="Joan C Rowen" userId="3ee6f0ed-f7f8-4850-ac3c-ba532239f163" providerId="ADAL" clId="{F3C2FF7F-8523-4031-B8A3-9B984F3790CB}" dt="2021-05-19T04:12:44.318" v="6505" actId="478"/>
          <ac:spMkLst>
            <pc:docMk/>
            <pc:sldMk cId="1557121420" sldId="4070"/>
            <ac:spMk id="3" creationId="{70EDAEAF-0514-44D6-B0F7-A23C1B2E6F60}"/>
          </ac:spMkLst>
        </pc:spChg>
        <pc:spChg chg="add del mod">
          <ac:chgData name="Joan C Rowen" userId="3ee6f0ed-f7f8-4850-ac3c-ba532239f163" providerId="ADAL" clId="{F3C2FF7F-8523-4031-B8A3-9B984F3790CB}" dt="2021-05-19T04:12:08.599" v="6495"/>
          <ac:spMkLst>
            <pc:docMk/>
            <pc:sldMk cId="1557121420" sldId="4070"/>
            <ac:spMk id="4" creationId="{BFF6E1A5-5DAA-4637-B8EA-A7D7D81EBBE4}"/>
          </ac:spMkLst>
        </pc:spChg>
        <pc:spChg chg="add del mod">
          <ac:chgData name="Joan C Rowen" userId="3ee6f0ed-f7f8-4850-ac3c-ba532239f163" providerId="ADAL" clId="{F3C2FF7F-8523-4031-B8A3-9B984F3790CB}" dt="2021-05-19T04:12:07.105" v="6491"/>
          <ac:spMkLst>
            <pc:docMk/>
            <pc:sldMk cId="1557121420" sldId="4070"/>
            <ac:spMk id="5" creationId="{82CADC68-280E-4134-94ED-987E368ADA8F}"/>
          </ac:spMkLst>
        </pc:spChg>
        <pc:spChg chg="add del mod">
          <ac:chgData name="Joan C Rowen" userId="3ee6f0ed-f7f8-4850-ac3c-ba532239f163" providerId="ADAL" clId="{F3C2FF7F-8523-4031-B8A3-9B984F3790CB}" dt="2021-05-19T04:12:42.046" v="6504" actId="478"/>
          <ac:spMkLst>
            <pc:docMk/>
            <pc:sldMk cId="1557121420" sldId="4070"/>
            <ac:spMk id="6" creationId="{768FC581-267B-43ED-9EAA-4514D3310B7F}"/>
          </ac:spMkLst>
        </pc:spChg>
        <pc:spChg chg="add mod">
          <ac:chgData name="Joan C Rowen" userId="3ee6f0ed-f7f8-4850-ac3c-ba532239f163" providerId="ADAL" clId="{F3C2FF7F-8523-4031-B8A3-9B984F3790CB}" dt="2021-05-19T04:14:11.063" v="6535" actId="6549"/>
          <ac:spMkLst>
            <pc:docMk/>
            <pc:sldMk cId="1557121420" sldId="4070"/>
            <ac:spMk id="7" creationId="{5F989C28-5569-435B-A483-908D94ACA31A}"/>
          </ac:spMkLst>
        </pc:spChg>
        <pc:spChg chg="add mod">
          <ac:chgData name="Joan C Rowen" userId="3ee6f0ed-f7f8-4850-ac3c-ba532239f163" providerId="ADAL" clId="{F3C2FF7F-8523-4031-B8A3-9B984F3790CB}" dt="2021-05-19T04:22:43.374" v="6981" actId="20577"/>
          <ac:spMkLst>
            <pc:docMk/>
            <pc:sldMk cId="1557121420" sldId="4070"/>
            <ac:spMk id="11" creationId="{1C9A19F2-335F-4A1A-B0E2-19731F446498}"/>
          </ac:spMkLst>
        </pc:spChg>
        <pc:spChg chg="add mod">
          <ac:chgData name="Joan C Rowen" userId="3ee6f0ed-f7f8-4850-ac3c-ba532239f163" providerId="ADAL" clId="{F3C2FF7F-8523-4031-B8A3-9B984F3790CB}" dt="2021-05-19T04:23:38.887" v="7001" actId="207"/>
          <ac:spMkLst>
            <pc:docMk/>
            <pc:sldMk cId="1557121420" sldId="4070"/>
            <ac:spMk id="12" creationId="{C0BB4596-D21F-42D9-8BD8-9F27F2D67625}"/>
          </ac:spMkLst>
        </pc:spChg>
        <pc:graphicFrameChg chg="add mod modGraphic">
          <ac:chgData name="Joan C Rowen" userId="3ee6f0ed-f7f8-4850-ac3c-ba532239f163" providerId="ADAL" clId="{F3C2FF7F-8523-4031-B8A3-9B984F3790CB}" dt="2021-05-19T04:23:03.579" v="6992" actId="20577"/>
          <ac:graphicFrameMkLst>
            <pc:docMk/>
            <pc:sldMk cId="1557121420" sldId="4070"/>
            <ac:graphicFrameMk id="10" creationId="{F19A4256-4FB6-4962-80E3-89C02D6079B0}"/>
          </ac:graphicFrameMkLst>
        </pc:graphicFrameChg>
        <pc:picChg chg="add del mod">
          <ac:chgData name="Joan C Rowen" userId="3ee6f0ed-f7f8-4850-ac3c-ba532239f163" providerId="ADAL" clId="{F3C2FF7F-8523-4031-B8A3-9B984F3790CB}" dt="2021-05-19T04:14:32.597" v="6537" actId="478"/>
          <ac:picMkLst>
            <pc:docMk/>
            <pc:sldMk cId="1557121420" sldId="4070"/>
            <ac:picMk id="8" creationId="{E420B51D-09DB-42C8-B37D-552579A58A3A}"/>
          </ac:picMkLst>
        </pc:picChg>
        <pc:picChg chg="add del mod">
          <ac:chgData name="Joan C Rowen" userId="3ee6f0ed-f7f8-4850-ac3c-ba532239f163" providerId="ADAL" clId="{F3C2FF7F-8523-4031-B8A3-9B984F3790CB}" dt="2021-05-19T04:17:57.717" v="6590" actId="478"/>
          <ac:picMkLst>
            <pc:docMk/>
            <pc:sldMk cId="1557121420" sldId="4070"/>
            <ac:picMk id="9" creationId="{32009517-A8BF-4286-80CF-121E8A7F7A15}"/>
          </ac:picMkLst>
        </pc:picChg>
      </pc:sldChg>
      <pc:sldChg chg="modSp new mod modAnim">
        <pc:chgData name="Joan C Rowen" userId="3ee6f0ed-f7f8-4850-ac3c-ba532239f163" providerId="ADAL" clId="{F3C2FF7F-8523-4031-B8A3-9B984F3790CB}" dt="2021-05-19T04:35:46.516" v="7439"/>
        <pc:sldMkLst>
          <pc:docMk/>
          <pc:sldMk cId="563758023" sldId="4071"/>
        </pc:sldMkLst>
        <pc:spChg chg="mod">
          <ac:chgData name="Joan C Rowen" userId="3ee6f0ed-f7f8-4850-ac3c-ba532239f163" providerId="ADAL" clId="{F3C2FF7F-8523-4031-B8A3-9B984F3790CB}" dt="2021-05-19T04:28:27.327" v="7079" actId="6549"/>
          <ac:spMkLst>
            <pc:docMk/>
            <pc:sldMk cId="563758023" sldId="4071"/>
            <ac:spMk id="2" creationId="{132CC26A-7B9F-46F0-A137-84F4BFA81BE6}"/>
          </ac:spMkLst>
        </pc:spChg>
        <pc:spChg chg="mod">
          <ac:chgData name="Joan C Rowen" userId="3ee6f0ed-f7f8-4850-ac3c-ba532239f163" providerId="ADAL" clId="{F3C2FF7F-8523-4031-B8A3-9B984F3790CB}" dt="2021-05-19T04:29:27.026" v="7156" actId="207"/>
          <ac:spMkLst>
            <pc:docMk/>
            <pc:sldMk cId="563758023" sldId="4071"/>
            <ac:spMk id="3" creationId="{539DFA7A-078F-4233-91FB-86DF9242F4F0}"/>
          </ac:spMkLst>
        </pc:spChg>
        <pc:spChg chg="mod">
          <ac:chgData name="Joan C Rowen" userId="3ee6f0ed-f7f8-4850-ac3c-ba532239f163" providerId="ADAL" clId="{F3C2FF7F-8523-4031-B8A3-9B984F3790CB}" dt="2021-05-19T04:35:14.670" v="7434" actId="208"/>
          <ac:spMkLst>
            <pc:docMk/>
            <pc:sldMk cId="563758023" sldId="4071"/>
            <ac:spMk id="4" creationId="{A75F2FBC-1179-4A2A-99BF-B52435F4779E}"/>
          </ac:spMkLst>
        </pc:spChg>
        <pc:spChg chg="mod">
          <ac:chgData name="Joan C Rowen" userId="3ee6f0ed-f7f8-4850-ac3c-ba532239f163" providerId="ADAL" clId="{F3C2FF7F-8523-4031-B8A3-9B984F3790CB}" dt="2021-05-19T04:29:32.378" v="7157" actId="207"/>
          <ac:spMkLst>
            <pc:docMk/>
            <pc:sldMk cId="563758023" sldId="4071"/>
            <ac:spMk id="5" creationId="{7341AF7A-E144-4729-811E-A33FC8739073}"/>
          </ac:spMkLst>
        </pc:spChg>
        <pc:spChg chg="mod">
          <ac:chgData name="Joan C Rowen" userId="3ee6f0ed-f7f8-4850-ac3c-ba532239f163" providerId="ADAL" clId="{F3C2FF7F-8523-4031-B8A3-9B984F3790CB}" dt="2021-05-19T04:35:24.162" v="7435" actId="208"/>
          <ac:spMkLst>
            <pc:docMk/>
            <pc:sldMk cId="563758023" sldId="4071"/>
            <ac:spMk id="6" creationId="{BFFD772B-F076-470A-A978-68A36DF4AA9E}"/>
          </ac:spMkLst>
        </pc:spChg>
      </pc:sldChg>
      <pc:sldChg chg="addSp delSp modSp new mod modAnim">
        <pc:chgData name="Joan C Rowen" userId="3ee6f0ed-f7f8-4850-ac3c-ba532239f163" providerId="ADAL" clId="{F3C2FF7F-8523-4031-B8A3-9B984F3790CB}" dt="2021-05-19T04:42:07.590" v="7567"/>
        <pc:sldMkLst>
          <pc:docMk/>
          <pc:sldMk cId="652563123" sldId="4072"/>
        </pc:sldMkLst>
        <pc:spChg chg="del">
          <ac:chgData name="Joan C Rowen" userId="3ee6f0ed-f7f8-4850-ac3c-ba532239f163" providerId="ADAL" clId="{F3C2FF7F-8523-4031-B8A3-9B984F3790CB}" dt="2021-05-19T04:27:51.472" v="7068"/>
          <ac:spMkLst>
            <pc:docMk/>
            <pc:sldMk cId="652563123" sldId="4072"/>
            <ac:spMk id="2" creationId="{DD31195B-D165-47CA-B0B2-180CFC1D775D}"/>
          </ac:spMkLst>
        </pc:spChg>
        <pc:spChg chg="mod">
          <ac:chgData name="Joan C Rowen" userId="3ee6f0ed-f7f8-4850-ac3c-ba532239f163" providerId="ADAL" clId="{F3C2FF7F-8523-4031-B8A3-9B984F3790CB}" dt="2021-05-19T04:37:15.042" v="7523" actId="207"/>
          <ac:spMkLst>
            <pc:docMk/>
            <pc:sldMk cId="652563123" sldId="4072"/>
            <ac:spMk id="3" creationId="{B165C6C6-5AE3-407C-9EAE-8B3B25CD4866}"/>
          </ac:spMkLst>
        </pc:spChg>
        <pc:spChg chg="mod">
          <ac:chgData name="Joan C Rowen" userId="3ee6f0ed-f7f8-4850-ac3c-ba532239f163" providerId="ADAL" clId="{F3C2FF7F-8523-4031-B8A3-9B984F3790CB}" dt="2021-05-19T04:40:47.157" v="7560" actId="255"/>
          <ac:spMkLst>
            <pc:docMk/>
            <pc:sldMk cId="652563123" sldId="4072"/>
            <ac:spMk id="4" creationId="{410BA0BB-F603-4076-A68B-5A93E37F7849}"/>
          </ac:spMkLst>
        </pc:spChg>
        <pc:spChg chg="mod">
          <ac:chgData name="Joan C Rowen" userId="3ee6f0ed-f7f8-4850-ac3c-ba532239f163" providerId="ADAL" clId="{F3C2FF7F-8523-4031-B8A3-9B984F3790CB}" dt="2021-05-19T04:37:21.854" v="7524" actId="207"/>
          <ac:spMkLst>
            <pc:docMk/>
            <pc:sldMk cId="652563123" sldId="4072"/>
            <ac:spMk id="5" creationId="{1099A984-CCC0-4DA2-8CBF-5518CD0AFCB4}"/>
          </ac:spMkLst>
        </pc:spChg>
        <pc:spChg chg="del mod">
          <ac:chgData name="Joan C Rowen" userId="3ee6f0ed-f7f8-4850-ac3c-ba532239f163" providerId="ADAL" clId="{F3C2FF7F-8523-4031-B8A3-9B984F3790CB}" dt="2021-05-19T04:38:14.612" v="7527" actId="22"/>
          <ac:spMkLst>
            <pc:docMk/>
            <pc:sldMk cId="652563123" sldId="4072"/>
            <ac:spMk id="6" creationId="{6E9CC881-B737-4797-9B19-F7BBFE2508E8}"/>
          </ac:spMkLst>
        </pc:spChg>
        <pc:spChg chg="add del mod">
          <ac:chgData name="Joan C Rowen" userId="3ee6f0ed-f7f8-4850-ac3c-ba532239f163" providerId="ADAL" clId="{F3C2FF7F-8523-4031-B8A3-9B984F3790CB}" dt="2021-05-19T04:27:57.697" v="7071" actId="478"/>
          <ac:spMkLst>
            <pc:docMk/>
            <pc:sldMk cId="652563123" sldId="4072"/>
            <ac:spMk id="7" creationId="{4A747593-BD9F-4C4F-B4E4-8B079D1624E3}"/>
          </ac:spMkLst>
        </pc:spChg>
        <pc:spChg chg="add del mod">
          <ac:chgData name="Joan C Rowen" userId="3ee6f0ed-f7f8-4850-ac3c-ba532239f163" providerId="ADAL" clId="{F3C2FF7F-8523-4031-B8A3-9B984F3790CB}" dt="2021-05-19T04:28:00.237" v="7073" actId="478"/>
          <ac:spMkLst>
            <pc:docMk/>
            <pc:sldMk cId="652563123" sldId="4072"/>
            <ac:spMk id="9" creationId="{3E65C3B4-F59C-46CB-87C9-CB34E95A6338}"/>
          </ac:spMkLst>
        </pc:spChg>
        <pc:spChg chg="add mod">
          <ac:chgData name="Joan C Rowen" userId="3ee6f0ed-f7f8-4850-ac3c-ba532239f163" providerId="ADAL" clId="{F3C2FF7F-8523-4031-B8A3-9B984F3790CB}" dt="2021-05-19T04:28:12.559" v="7075" actId="6549"/>
          <ac:spMkLst>
            <pc:docMk/>
            <pc:sldMk cId="652563123" sldId="4072"/>
            <ac:spMk id="10" creationId="{BE17E020-5808-4183-97F9-02F2C56099BC}"/>
          </ac:spMkLst>
        </pc:spChg>
        <pc:spChg chg="add mod">
          <ac:chgData name="Joan C Rowen" userId="3ee6f0ed-f7f8-4850-ac3c-ba532239f163" providerId="ADAL" clId="{F3C2FF7F-8523-4031-B8A3-9B984F3790CB}" dt="2021-05-19T04:41:32.723" v="7563" actId="207"/>
          <ac:spMkLst>
            <pc:docMk/>
            <pc:sldMk cId="652563123" sldId="4072"/>
            <ac:spMk id="14" creationId="{96C64BCC-33A8-47A3-AE78-1123190A0418}"/>
          </ac:spMkLst>
        </pc:spChg>
        <pc:picChg chg="add del mod ord">
          <ac:chgData name="Joan C Rowen" userId="3ee6f0ed-f7f8-4850-ac3c-ba532239f163" providerId="ADAL" clId="{F3C2FF7F-8523-4031-B8A3-9B984F3790CB}" dt="2021-05-19T04:38:22.086" v="7530" actId="478"/>
          <ac:picMkLst>
            <pc:docMk/>
            <pc:sldMk cId="652563123" sldId="4072"/>
            <ac:picMk id="12" creationId="{E7BA6DD6-0FB3-40E9-AE2E-336C426D3043}"/>
          </ac:picMkLst>
        </pc:picChg>
      </pc:sldChg>
      <pc:sldChg chg="addSp delSp modSp new mod modAnim">
        <pc:chgData name="Joan C Rowen" userId="3ee6f0ed-f7f8-4850-ac3c-ba532239f163" providerId="ADAL" clId="{F3C2FF7F-8523-4031-B8A3-9B984F3790CB}" dt="2021-05-20T16:57:38.563" v="10813" actId="20577"/>
        <pc:sldMkLst>
          <pc:docMk/>
          <pc:sldMk cId="2489830614" sldId="4073"/>
        </pc:sldMkLst>
        <pc:spChg chg="del mod">
          <ac:chgData name="Joan C Rowen" userId="3ee6f0ed-f7f8-4850-ac3c-ba532239f163" providerId="ADAL" clId="{F3C2FF7F-8523-4031-B8A3-9B984F3790CB}" dt="2021-05-19T04:53:29.738" v="7661" actId="478"/>
          <ac:spMkLst>
            <pc:docMk/>
            <pc:sldMk cId="2489830614" sldId="4073"/>
            <ac:spMk id="2" creationId="{88A8E49F-0403-4BAF-8714-CA90A32DE26F}"/>
          </ac:spMkLst>
        </pc:spChg>
        <pc:spChg chg="del">
          <ac:chgData name="Joan C Rowen" userId="3ee6f0ed-f7f8-4850-ac3c-ba532239f163" providerId="ADAL" clId="{F3C2FF7F-8523-4031-B8A3-9B984F3790CB}" dt="2021-05-19T04:54:25.959" v="7692" actId="478"/>
          <ac:spMkLst>
            <pc:docMk/>
            <pc:sldMk cId="2489830614" sldId="4073"/>
            <ac:spMk id="3" creationId="{C68F1D00-B904-4552-BD45-6F1B48A91AC6}"/>
          </ac:spMkLst>
        </pc:spChg>
        <pc:spChg chg="del">
          <ac:chgData name="Joan C Rowen" userId="3ee6f0ed-f7f8-4850-ac3c-ba532239f163" providerId="ADAL" clId="{F3C2FF7F-8523-4031-B8A3-9B984F3790CB}" dt="2021-05-19T04:54:30.002" v="7693" actId="478"/>
          <ac:spMkLst>
            <pc:docMk/>
            <pc:sldMk cId="2489830614" sldId="4073"/>
            <ac:spMk id="4" creationId="{D04820EC-8F35-47AC-BFE5-5B944D417315}"/>
          </ac:spMkLst>
        </pc:spChg>
        <pc:spChg chg="del">
          <ac:chgData name="Joan C Rowen" userId="3ee6f0ed-f7f8-4850-ac3c-ba532239f163" providerId="ADAL" clId="{F3C2FF7F-8523-4031-B8A3-9B984F3790CB}" dt="2021-05-19T04:54:33.082" v="7694" actId="478"/>
          <ac:spMkLst>
            <pc:docMk/>
            <pc:sldMk cId="2489830614" sldId="4073"/>
            <ac:spMk id="5" creationId="{A7FF5760-4DC9-45AE-BDEC-D1FD73E7E4F5}"/>
          </ac:spMkLst>
        </pc:spChg>
        <pc:spChg chg="del">
          <ac:chgData name="Joan C Rowen" userId="3ee6f0ed-f7f8-4850-ac3c-ba532239f163" providerId="ADAL" clId="{F3C2FF7F-8523-4031-B8A3-9B984F3790CB}" dt="2021-05-19T04:54:35.602" v="7695" actId="478"/>
          <ac:spMkLst>
            <pc:docMk/>
            <pc:sldMk cId="2489830614" sldId="4073"/>
            <ac:spMk id="6" creationId="{B0EEA447-05C3-4CBF-8519-379299D9C8A5}"/>
          </ac:spMkLst>
        </pc:spChg>
        <pc:spChg chg="add mod">
          <ac:chgData name="Joan C Rowen" userId="3ee6f0ed-f7f8-4850-ac3c-ba532239f163" providerId="ADAL" clId="{F3C2FF7F-8523-4031-B8A3-9B984F3790CB}" dt="2021-05-19T04:54:21.044" v="7691" actId="20577"/>
          <ac:spMkLst>
            <pc:docMk/>
            <pc:sldMk cId="2489830614" sldId="4073"/>
            <ac:spMk id="7" creationId="{E12E2AE1-B9B8-4067-9D1F-5958C28671C6}"/>
          </ac:spMkLst>
        </pc:spChg>
        <pc:spChg chg="add mod">
          <ac:chgData name="Joan C Rowen" userId="3ee6f0ed-f7f8-4850-ac3c-ba532239f163" providerId="ADAL" clId="{F3C2FF7F-8523-4031-B8A3-9B984F3790CB}" dt="2021-05-19T05:01:14.067" v="7841" actId="207"/>
          <ac:spMkLst>
            <pc:docMk/>
            <pc:sldMk cId="2489830614" sldId="4073"/>
            <ac:spMk id="9" creationId="{97D22C4F-0D3E-44E1-85CE-8B069710B980}"/>
          </ac:spMkLst>
        </pc:spChg>
        <pc:spChg chg="add mod">
          <ac:chgData name="Joan C Rowen" userId="3ee6f0ed-f7f8-4850-ac3c-ba532239f163" providerId="ADAL" clId="{F3C2FF7F-8523-4031-B8A3-9B984F3790CB}" dt="2021-05-19T05:00:48.107" v="7838" actId="113"/>
          <ac:spMkLst>
            <pc:docMk/>
            <pc:sldMk cId="2489830614" sldId="4073"/>
            <ac:spMk id="10" creationId="{CA93894C-DC1B-4864-94EF-2F3878B3038C}"/>
          </ac:spMkLst>
        </pc:spChg>
        <pc:spChg chg="add del">
          <ac:chgData name="Joan C Rowen" userId="3ee6f0ed-f7f8-4850-ac3c-ba532239f163" providerId="ADAL" clId="{F3C2FF7F-8523-4031-B8A3-9B984F3790CB}" dt="2021-05-19T05:02:47.553" v="7852" actId="478"/>
          <ac:spMkLst>
            <pc:docMk/>
            <pc:sldMk cId="2489830614" sldId="4073"/>
            <ac:spMk id="20" creationId="{B911FCD8-F67A-4C3B-BDF0-4FDDBE11B525}"/>
          </ac:spMkLst>
        </pc:spChg>
        <pc:spChg chg="add">
          <ac:chgData name="Joan C Rowen" userId="3ee6f0ed-f7f8-4850-ac3c-ba532239f163" providerId="ADAL" clId="{F3C2FF7F-8523-4031-B8A3-9B984F3790CB}" dt="2021-05-19T05:03:15.687" v="7853" actId="11529"/>
          <ac:spMkLst>
            <pc:docMk/>
            <pc:sldMk cId="2489830614" sldId="4073"/>
            <ac:spMk id="21" creationId="{9E4FBD30-7570-4A48-A88D-60750BF800AF}"/>
          </ac:spMkLst>
        </pc:spChg>
        <pc:spChg chg="add mod">
          <ac:chgData name="Joan C Rowen" userId="3ee6f0ed-f7f8-4850-ac3c-ba532239f163" providerId="ADAL" clId="{F3C2FF7F-8523-4031-B8A3-9B984F3790CB}" dt="2021-05-19T05:03:27.327" v="7855" actId="1076"/>
          <ac:spMkLst>
            <pc:docMk/>
            <pc:sldMk cId="2489830614" sldId="4073"/>
            <ac:spMk id="22" creationId="{A583F28B-4BD4-47B6-9120-3F761AC485B7}"/>
          </ac:spMkLst>
        </pc:spChg>
        <pc:spChg chg="add mod">
          <ac:chgData name="Joan C Rowen" userId="3ee6f0ed-f7f8-4850-ac3c-ba532239f163" providerId="ADAL" clId="{F3C2FF7F-8523-4031-B8A3-9B984F3790CB}" dt="2021-05-19T05:05:55.162" v="7938" actId="207"/>
          <ac:spMkLst>
            <pc:docMk/>
            <pc:sldMk cId="2489830614" sldId="4073"/>
            <ac:spMk id="23" creationId="{5CEF4EA8-7355-45E3-B7FF-B9C1BE34E17C}"/>
          </ac:spMkLst>
        </pc:spChg>
        <pc:spChg chg="add mod">
          <ac:chgData name="Joan C Rowen" userId="3ee6f0ed-f7f8-4850-ac3c-ba532239f163" providerId="ADAL" clId="{F3C2FF7F-8523-4031-B8A3-9B984F3790CB}" dt="2021-05-19T05:08:50.048" v="8164" actId="207"/>
          <ac:spMkLst>
            <pc:docMk/>
            <pc:sldMk cId="2489830614" sldId="4073"/>
            <ac:spMk id="24" creationId="{A035C424-28C1-42AF-9116-5546B30FC99A}"/>
          </ac:spMkLst>
        </pc:spChg>
        <pc:spChg chg="add mod">
          <ac:chgData name="Joan C Rowen" userId="3ee6f0ed-f7f8-4850-ac3c-ba532239f163" providerId="ADAL" clId="{F3C2FF7F-8523-4031-B8A3-9B984F3790CB}" dt="2021-05-19T05:08:59.825" v="8165" actId="207"/>
          <ac:spMkLst>
            <pc:docMk/>
            <pc:sldMk cId="2489830614" sldId="4073"/>
            <ac:spMk id="25" creationId="{1276466F-55CD-42AA-9324-16D1DA6B48FF}"/>
          </ac:spMkLst>
        </pc:spChg>
        <pc:spChg chg="add mod">
          <ac:chgData name="Joan C Rowen" userId="3ee6f0ed-f7f8-4850-ac3c-ba532239f163" providerId="ADAL" clId="{F3C2FF7F-8523-4031-B8A3-9B984F3790CB}" dt="2021-05-19T05:09:17.271" v="8166" actId="207"/>
          <ac:spMkLst>
            <pc:docMk/>
            <pc:sldMk cId="2489830614" sldId="4073"/>
            <ac:spMk id="26" creationId="{AF9940BD-A951-4017-92B6-E6CE3D143304}"/>
          </ac:spMkLst>
        </pc:spChg>
        <pc:spChg chg="add mod">
          <ac:chgData name="Joan C Rowen" userId="3ee6f0ed-f7f8-4850-ac3c-ba532239f163" providerId="ADAL" clId="{F3C2FF7F-8523-4031-B8A3-9B984F3790CB}" dt="2021-05-19T05:09:39.135" v="8168" actId="1076"/>
          <ac:spMkLst>
            <pc:docMk/>
            <pc:sldMk cId="2489830614" sldId="4073"/>
            <ac:spMk id="27" creationId="{14502875-82DF-4D79-846B-3AF3E61EFAA7}"/>
          </ac:spMkLst>
        </pc:spChg>
        <pc:spChg chg="add mod">
          <ac:chgData name="Joan C Rowen" userId="3ee6f0ed-f7f8-4850-ac3c-ba532239f163" providerId="ADAL" clId="{F3C2FF7F-8523-4031-B8A3-9B984F3790CB}" dt="2021-05-19T05:10:38.797" v="8195" actId="207"/>
          <ac:spMkLst>
            <pc:docMk/>
            <pc:sldMk cId="2489830614" sldId="4073"/>
            <ac:spMk id="28" creationId="{17875072-B744-4688-961C-E9C33DC473BB}"/>
          </ac:spMkLst>
        </pc:spChg>
        <pc:spChg chg="add mod">
          <ac:chgData name="Joan C Rowen" userId="3ee6f0ed-f7f8-4850-ac3c-ba532239f163" providerId="ADAL" clId="{F3C2FF7F-8523-4031-B8A3-9B984F3790CB}" dt="2021-05-19T05:12:12.579" v="8281" actId="113"/>
          <ac:spMkLst>
            <pc:docMk/>
            <pc:sldMk cId="2489830614" sldId="4073"/>
            <ac:spMk id="29" creationId="{F018BFBF-F9DD-4B57-9919-ED416344F874}"/>
          </ac:spMkLst>
        </pc:spChg>
        <pc:spChg chg="add mod">
          <ac:chgData name="Joan C Rowen" userId="3ee6f0ed-f7f8-4850-ac3c-ba532239f163" providerId="ADAL" clId="{F3C2FF7F-8523-4031-B8A3-9B984F3790CB}" dt="2021-05-20T16:57:38.563" v="10813" actId="20577"/>
          <ac:spMkLst>
            <pc:docMk/>
            <pc:sldMk cId="2489830614" sldId="4073"/>
            <ac:spMk id="30" creationId="{E08B3A71-5E00-4691-BD98-3268AA3F9ACA}"/>
          </ac:spMkLst>
        </pc:spChg>
        <pc:picChg chg="add mod">
          <ac:chgData name="Joan C Rowen" userId="3ee6f0ed-f7f8-4850-ac3c-ba532239f163" providerId="ADAL" clId="{F3C2FF7F-8523-4031-B8A3-9B984F3790CB}" dt="2021-05-19T05:05:36.358" v="7935" actId="14100"/>
          <ac:picMkLst>
            <pc:docMk/>
            <pc:sldMk cId="2489830614" sldId="4073"/>
            <ac:picMk id="8" creationId="{0DC4F193-7D36-4760-B9F8-AAB562605B1E}"/>
          </ac:picMkLst>
        </pc:picChg>
        <pc:cxnChg chg="add del mod">
          <ac:chgData name="Joan C Rowen" userId="3ee6f0ed-f7f8-4850-ac3c-ba532239f163" providerId="ADAL" clId="{F3C2FF7F-8523-4031-B8A3-9B984F3790CB}" dt="2021-05-19T05:02:07.192" v="7845" actId="478"/>
          <ac:cxnSpMkLst>
            <pc:docMk/>
            <pc:sldMk cId="2489830614" sldId="4073"/>
            <ac:cxnSpMk id="12" creationId="{2086FD0D-81F3-40C6-8F58-0C9B24D00C03}"/>
          </ac:cxnSpMkLst>
        </pc:cxnChg>
        <pc:cxnChg chg="add del mod">
          <ac:chgData name="Joan C Rowen" userId="3ee6f0ed-f7f8-4850-ac3c-ba532239f163" providerId="ADAL" clId="{F3C2FF7F-8523-4031-B8A3-9B984F3790CB}" dt="2021-05-19T05:02:30.760" v="7850" actId="478"/>
          <ac:cxnSpMkLst>
            <pc:docMk/>
            <pc:sldMk cId="2489830614" sldId="4073"/>
            <ac:cxnSpMk id="16" creationId="{D60EB899-F039-4B2A-A6B7-601A29EDA6CF}"/>
          </ac:cxnSpMkLst>
        </pc:cxnChg>
      </pc:sldChg>
      <pc:sldChg chg="addSp delSp modSp new mod addAnim delAnim modAnim">
        <pc:chgData name="Joan C Rowen" userId="3ee6f0ed-f7f8-4850-ac3c-ba532239f163" providerId="ADAL" clId="{F3C2FF7F-8523-4031-B8A3-9B984F3790CB}" dt="2021-05-19T05:38:59.883" v="8699" actId="14100"/>
        <pc:sldMkLst>
          <pc:docMk/>
          <pc:sldMk cId="4018615945" sldId="4074"/>
        </pc:sldMkLst>
        <pc:spChg chg="del">
          <ac:chgData name="Joan C Rowen" userId="3ee6f0ed-f7f8-4850-ac3c-ba532239f163" providerId="ADAL" clId="{F3C2FF7F-8523-4031-B8A3-9B984F3790CB}" dt="2021-05-19T05:16:08.600" v="8306" actId="478"/>
          <ac:spMkLst>
            <pc:docMk/>
            <pc:sldMk cId="4018615945" sldId="4074"/>
            <ac:spMk id="2" creationId="{52B8C23D-A4C6-4F23-9B9D-67DED41060B9}"/>
          </ac:spMkLst>
        </pc:spChg>
        <pc:spChg chg="del">
          <ac:chgData name="Joan C Rowen" userId="3ee6f0ed-f7f8-4850-ac3c-ba532239f163" providerId="ADAL" clId="{F3C2FF7F-8523-4031-B8A3-9B984F3790CB}" dt="2021-05-19T05:15:34.384" v="8298" actId="478"/>
          <ac:spMkLst>
            <pc:docMk/>
            <pc:sldMk cId="4018615945" sldId="4074"/>
            <ac:spMk id="3" creationId="{781A186E-FB3C-401B-B17A-3529D408A550}"/>
          </ac:spMkLst>
        </pc:spChg>
        <pc:spChg chg="del">
          <ac:chgData name="Joan C Rowen" userId="3ee6f0ed-f7f8-4850-ac3c-ba532239f163" providerId="ADAL" clId="{F3C2FF7F-8523-4031-B8A3-9B984F3790CB}" dt="2021-05-19T05:15:38.705" v="8299" actId="478"/>
          <ac:spMkLst>
            <pc:docMk/>
            <pc:sldMk cId="4018615945" sldId="4074"/>
            <ac:spMk id="4" creationId="{1419CFE9-2CE1-4563-A60D-9456FC385CBF}"/>
          </ac:spMkLst>
        </pc:spChg>
        <pc:spChg chg="del">
          <ac:chgData name="Joan C Rowen" userId="3ee6f0ed-f7f8-4850-ac3c-ba532239f163" providerId="ADAL" clId="{F3C2FF7F-8523-4031-B8A3-9B984F3790CB}" dt="2021-05-19T05:15:41.440" v="8300" actId="478"/>
          <ac:spMkLst>
            <pc:docMk/>
            <pc:sldMk cId="4018615945" sldId="4074"/>
            <ac:spMk id="5" creationId="{072ACA8B-8A88-4A00-8856-A09B41872FBE}"/>
          </ac:spMkLst>
        </pc:spChg>
        <pc:spChg chg="del">
          <ac:chgData name="Joan C Rowen" userId="3ee6f0ed-f7f8-4850-ac3c-ba532239f163" providerId="ADAL" clId="{F3C2FF7F-8523-4031-B8A3-9B984F3790CB}" dt="2021-05-19T05:15:44.328" v="8301" actId="478"/>
          <ac:spMkLst>
            <pc:docMk/>
            <pc:sldMk cId="4018615945" sldId="4074"/>
            <ac:spMk id="6" creationId="{4ED71063-EA9D-4075-B59D-57A9DA19C5DD}"/>
          </ac:spMkLst>
        </pc:spChg>
        <pc:spChg chg="add mod">
          <ac:chgData name="Joan C Rowen" userId="3ee6f0ed-f7f8-4850-ac3c-ba532239f163" providerId="ADAL" clId="{F3C2FF7F-8523-4031-B8A3-9B984F3790CB}" dt="2021-05-19T05:18:18.011" v="8321"/>
          <ac:spMkLst>
            <pc:docMk/>
            <pc:sldMk cId="4018615945" sldId="4074"/>
            <ac:spMk id="7" creationId="{2BAB9352-5C31-476E-816B-2DE8C81D8819}"/>
          </ac:spMkLst>
        </pc:spChg>
        <pc:spChg chg="add mod">
          <ac:chgData name="Joan C Rowen" userId="3ee6f0ed-f7f8-4850-ac3c-ba532239f163" providerId="ADAL" clId="{F3C2FF7F-8523-4031-B8A3-9B984F3790CB}" dt="2021-05-19T05:18:18.011" v="8321"/>
          <ac:spMkLst>
            <pc:docMk/>
            <pc:sldMk cId="4018615945" sldId="4074"/>
            <ac:spMk id="8" creationId="{5F9C6F20-AC74-4554-A1E6-F466B76A2264}"/>
          </ac:spMkLst>
        </pc:spChg>
        <pc:spChg chg="add mod">
          <ac:chgData name="Joan C Rowen" userId="3ee6f0ed-f7f8-4850-ac3c-ba532239f163" providerId="ADAL" clId="{F3C2FF7F-8523-4031-B8A3-9B984F3790CB}" dt="2021-05-19T05:18:18.011" v="8321"/>
          <ac:spMkLst>
            <pc:docMk/>
            <pc:sldMk cId="4018615945" sldId="4074"/>
            <ac:spMk id="9" creationId="{0317F72B-275C-4411-8997-FD8374697F4F}"/>
          </ac:spMkLst>
        </pc:spChg>
        <pc:spChg chg="add del mod">
          <ac:chgData name="Joan C Rowen" userId="3ee6f0ed-f7f8-4850-ac3c-ba532239f163" providerId="ADAL" clId="{F3C2FF7F-8523-4031-B8A3-9B984F3790CB}" dt="2021-05-19T05:19:17.539" v="8350" actId="478"/>
          <ac:spMkLst>
            <pc:docMk/>
            <pc:sldMk cId="4018615945" sldId="4074"/>
            <ac:spMk id="11" creationId="{04483149-3899-419A-B189-1085C6BBCF32}"/>
          </ac:spMkLst>
        </pc:spChg>
        <pc:spChg chg="add mod">
          <ac:chgData name="Joan C Rowen" userId="3ee6f0ed-f7f8-4850-ac3c-ba532239f163" providerId="ADAL" clId="{F3C2FF7F-8523-4031-B8A3-9B984F3790CB}" dt="2021-05-19T05:18:18.011" v="8321"/>
          <ac:spMkLst>
            <pc:docMk/>
            <pc:sldMk cId="4018615945" sldId="4074"/>
            <ac:spMk id="12" creationId="{EAD904A8-C05B-4BFA-A839-890705AEAF82}"/>
          </ac:spMkLst>
        </pc:spChg>
        <pc:spChg chg="del mod">
          <ac:chgData name="Joan C Rowen" userId="3ee6f0ed-f7f8-4850-ac3c-ba532239f163" providerId="ADAL" clId="{F3C2FF7F-8523-4031-B8A3-9B984F3790CB}" dt="2021-05-19T05:18:48.860" v="8329" actId="478"/>
          <ac:spMkLst>
            <pc:docMk/>
            <pc:sldMk cId="4018615945" sldId="4074"/>
            <ac:spMk id="14" creationId="{0AB17EBD-954B-44BA-BF7D-E2C9E9788A08}"/>
          </ac:spMkLst>
        </pc:spChg>
        <pc:spChg chg="del mod">
          <ac:chgData name="Joan C Rowen" userId="3ee6f0ed-f7f8-4850-ac3c-ba532239f163" providerId="ADAL" clId="{F3C2FF7F-8523-4031-B8A3-9B984F3790CB}" dt="2021-05-19T05:19:02.430" v="8344" actId="478"/>
          <ac:spMkLst>
            <pc:docMk/>
            <pc:sldMk cId="4018615945" sldId="4074"/>
            <ac:spMk id="15" creationId="{250640F5-6C57-4EDC-8378-9441A49F2DB8}"/>
          </ac:spMkLst>
        </pc:spChg>
        <pc:spChg chg="del mod">
          <ac:chgData name="Joan C Rowen" userId="3ee6f0ed-f7f8-4850-ac3c-ba532239f163" providerId="ADAL" clId="{F3C2FF7F-8523-4031-B8A3-9B984F3790CB}" dt="2021-05-19T05:19:01.388" v="8343" actId="478"/>
          <ac:spMkLst>
            <pc:docMk/>
            <pc:sldMk cId="4018615945" sldId="4074"/>
            <ac:spMk id="16" creationId="{BB41CA29-3F0C-4879-BE1A-8DF0613858BE}"/>
          </ac:spMkLst>
        </pc:spChg>
        <pc:spChg chg="del mod">
          <ac:chgData name="Joan C Rowen" userId="3ee6f0ed-f7f8-4850-ac3c-ba532239f163" providerId="ADAL" clId="{F3C2FF7F-8523-4031-B8A3-9B984F3790CB}" dt="2021-05-19T05:19:00.226" v="8342" actId="478"/>
          <ac:spMkLst>
            <pc:docMk/>
            <pc:sldMk cId="4018615945" sldId="4074"/>
            <ac:spMk id="17" creationId="{F9F7D050-63E6-41A8-968E-4C923AEDB549}"/>
          </ac:spMkLst>
        </pc:spChg>
        <pc:spChg chg="del mod">
          <ac:chgData name="Joan C Rowen" userId="3ee6f0ed-f7f8-4850-ac3c-ba532239f163" providerId="ADAL" clId="{F3C2FF7F-8523-4031-B8A3-9B984F3790CB}" dt="2021-05-19T05:18:59.362" v="8341" actId="478"/>
          <ac:spMkLst>
            <pc:docMk/>
            <pc:sldMk cId="4018615945" sldId="4074"/>
            <ac:spMk id="18" creationId="{D7B2999B-7737-4AB7-8EAC-6C9D141449EE}"/>
          </ac:spMkLst>
        </pc:spChg>
        <pc:spChg chg="del mod">
          <ac:chgData name="Joan C Rowen" userId="3ee6f0ed-f7f8-4850-ac3c-ba532239f163" providerId="ADAL" clId="{F3C2FF7F-8523-4031-B8A3-9B984F3790CB}" dt="2021-05-19T05:18:49.922" v="8330" actId="478"/>
          <ac:spMkLst>
            <pc:docMk/>
            <pc:sldMk cId="4018615945" sldId="4074"/>
            <ac:spMk id="19" creationId="{AE9849CC-822E-45C5-BD72-128E41B8E2F4}"/>
          </ac:spMkLst>
        </pc:spChg>
        <pc:spChg chg="del mod">
          <ac:chgData name="Joan C Rowen" userId="3ee6f0ed-f7f8-4850-ac3c-ba532239f163" providerId="ADAL" clId="{F3C2FF7F-8523-4031-B8A3-9B984F3790CB}" dt="2021-05-19T05:18:56.947" v="8338" actId="478"/>
          <ac:spMkLst>
            <pc:docMk/>
            <pc:sldMk cId="4018615945" sldId="4074"/>
            <ac:spMk id="20" creationId="{905D7FAF-8C6B-4690-B884-F97FCBF38D63}"/>
          </ac:spMkLst>
        </pc:spChg>
        <pc:spChg chg="del mod">
          <ac:chgData name="Joan C Rowen" userId="3ee6f0ed-f7f8-4850-ac3c-ba532239f163" providerId="ADAL" clId="{F3C2FF7F-8523-4031-B8A3-9B984F3790CB}" dt="2021-05-19T05:18:58.555" v="8340" actId="478"/>
          <ac:spMkLst>
            <pc:docMk/>
            <pc:sldMk cId="4018615945" sldId="4074"/>
            <ac:spMk id="21" creationId="{EF8E5369-5AF7-4EE3-A1E2-974FC40A2E4C}"/>
          </ac:spMkLst>
        </pc:spChg>
        <pc:spChg chg="del mod">
          <ac:chgData name="Joan C Rowen" userId="3ee6f0ed-f7f8-4850-ac3c-ba532239f163" providerId="ADAL" clId="{F3C2FF7F-8523-4031-B8A3-9B984F3790CB}" dt="2021-05-19T05:18:55.175" v="8336" actId="478"/>
          <ac:spMkLst>
            <pc:docMk/>
            <pc:sldMk cId="4018615945" sldId="4074"/>
            <ac:spMk id="22" creationId="{207259F9-70C6-41E7-8B28-F53CD46A134D}"/>
          </ac:spMkLst>
        </pc:spChg>
        <pc:spChg chg="del mod">
          <ac:chgData name="Joan C Rowen" userId="3ee6f0ed-f7f8-4850-ac3c-ba532239f163" providerId="ADAL" clId="{F3C2FF7F-8523-4031-B8A3-9B984F3790CB}" dt="2021-05-19T05:18:53.514" v="8334" actId="478"/>
          <ac:spMkLst>
            <pc:docMk/>
            <pc:sldMk cId="4018615945" sldId="4074"/>
            <ac:spMk id="23" creationId="{C6F9F4DB-51BD-4992-9842-8DD554F2C536}"/>
          </ac:spMkLst>
        </pc:spChg>
        <pc:spChg chg="del mod">
          <ac:chgData name="Joan C Rowen" userId="3ee6f0ed-f7f8-4850-ac3c-ba532239f163" providerId="ADAL" clId="{F3C2FF7F-8523-4031-B8A3-9B984F3790CB}" dt="2021-05-19T05:18:54.371" v="8335" actId="478"/>
          <ac:spMkLst>
            <pc:docMk/>
            <pc:sldMk cId="4018615945" sldId="4074"/>
            <ac:spMk id="24" creationId="{C436C370-CA9C-4F22-9381-079D3E4626CC}"/>
          </ac:spMkLst>
        </pc:spChg>
        <pc:spChg chg="del mod">
          <ac:chgData name="Joan C Rowen" userId="3ee6f0ed-f7f8-4850-ac3c-ba532239f163" providerId="ADAL" clId="{F3C2FF7F-8523-4031-B8A3-9B984F3790CB}" dt="2021-05-19T05:18:51.973" v="8332" actId="478"/>
          <ac:spMkLst>
            <pc:docMk/>
            <pc:sldMk cId="4018615945" sldId="4074"/>
            <ac:spMk id="25" creationId="{261F4BB9-9562-4AD1-94E4-F6E7793CD013}"/>
          </ac:spMkLst>
        </pc:spChg>
        <pc:spChg chg="del mod">
          <ac:chgData name="Joan C Rowen" userId="3ee6f0ed-f7f8-4850-ac3c-ba532239f163" providerId="ADAL" clId="{F3C2FF7F-8523-4031-B8A3-9B984F3790CB}" dt="2021-05-19T05:18:56.083" v="8337" actId="478"/>
          <ac:spMkLst>
            <pc:docMk/>
            <pc:sldMk cId="4018615945" sldId="4074"/>
            <ac:spMk id="26" creationId="{E9C27125-AB78-494A-AA3C-9E44D8B86513}"/>
          </ac:spMkLst>
        </pc:spChg>
        <pc:spChg chg="del mod">
          <ac:chgData name="Joan C Rowen" userId="3ee6f0ed-f7f8-4850-ac3c-ba532239f163" providerId="ADAL" clId="{F3C2FF7F-8523-4031-B8A3-9B984F3790CB}" dt="2021-05-19T05:18:57.775" v="8339" actId="478"/>
          <ac:spMkLst>
            <pc:docMk/>
            <pc:sldMk cId="4018615945" sldId="4074"/>
            <ac:spMk id="27" creationId="{901DD788-9238-4F53-9B5F-6038571F1E5D}"/>
          </ac:spMkLst>
        </pc:spChg>
        <pc:spChg chg="del mod">
          <ac:chgData name="Joan C Rowen" userId="3ee6f0ed-f7f8-4850-ac3c-ba532239f163" providerId="ADAL" clId="{F3C2FF7F-8523-4031-B8A3-9B984F3790CB}" dt="2021-05-19T05:18:50.947" v="8331" actId="478"/>
          <ac:spMkLst>
            <pc:docMk/>
            <pc:sldMk cId="4018615945" sldId="4074"/>
            <ac:spMk id="28" creationId="{F34B4FD7-521F-4F61-AE4C-0DB2DCBE35FF}"/>
          </ac:spMkLst>
        </pc:spChg>
        <pc:spChg chg="del mod">
          <ac:chgData name="Joan C Rowen" userId="3ee6f0ed-f7f8-4850-ac3c-ba532239f163" providerId="ADAL" clId="{F3C2FF7F-8523-4031-B8A3-9B984F3790CB}" dt="2021-05-19T05:19:49.067" v="8356" actId="478"/>
          <ac:spMkLst>
            <pc:docMk/>
            <pc:sldMk cId="4018615945" sldId="4074"/>
            <ac:spMk id="29" creationId="{0ED84727-3079-4FC5-A942-9723E421B1CD}"/>
          </ac:spMkLst>
        </pc:spChg>
        <pc:spChg chg="del mod">
          <ac:chgData name="Joan C Rowen" userId="3ee6f0ed-f7f8-4850-ac3c-ba532239f163" providerId="ADAL" clId="{F3C2FF7F-8523-4031-B8A3-9B984F3790CB}" dt="2021-05-19T05:18:52.725" v="8333" actId="478"/>
          <ac:spMkLst>
            <pc:docMk/>
            <pc:sldMk cId="4018615945" sldId="4074"/>
            <ac:spMk id="30" creationId="{1D244231-850D-48B3-A694-63BFF4751ED0}"/>
          </ac:spMkLst>
        </pc:spChg>
        <pc:spChg chg="mod topLvl">
          <ac:chgData name="Joan C Rowen" userId="3ee6f0ed-f7f8-4850-ac3c-ba532239f163" providerId="ADAL" clId="{F3C2FF7F-8523-4031-B8A3-9B984F3790CB}" dt="2021-05-19T05:38:14.009" v="8689" actId="164"/>
          <ac:spMkLst>
            <pc:docMk/>
            <pc:sldMk cId="4018615945" sldId="4074"/>
            <ac:spMk id="31" creationId="{9566B340-50BE-4509-9674-968EAEB325CE}"/>
          </ac:spMkLst>
        </pc:spChg>
        <pc:spChg chg="mod topLvl">
          <ac:chgData name="Joan C Rowen" userId="3ee6f0ed-f7f8-4850-ac3c-ba532239f163" providerId="ADAL" clId="{F3C2FF7F-8523-4031-B8A3-9B984F3790CB}" dt="2021-05-19T05:27:40.681" v="8661" actId="165"/>
          <ac:spMkLst>
            <pc:docMk/>
            <pc:sldMk cId="4018615945" sldId="4074"/>
            <ac:spMk id="32" creationId="{41672E51-1205-4DDB-AB8B-7273FA27CF03}"/>
          </ac:spMkLst>
        </pc:spChg>
        <pc:spChg chg="mod topLvl">
          <ac:chgData name="Joan C Rowen" userId="3ee6f0ed-f7f8-4850-ac3c-ba532239f163" providerId="ADAL" clId="{F3C2FF7F-8523-4031-B8A3-9B984F3790CB}" dt="2021-05-19T05:38:14.009" v="8689" actId="164"/>
          <ac:spMkLst>
            <pc:docMk/>
            <pc:sldMk cId="4018615945" sldId="4074"/>
            <ac:spMk id="33" creationId="{5A807F43-59CC-40E1-BCBE-3E67A9C70576}"/>
          </ac:spMkLst>
        </pc:spChg>
        <pc:spChg chg="mod topLvl">
          <ac:chgData name="Joan C Rowen" userId="3ee6f0ed-f7f8-4850-ac3c-ba532239f163" providerId="ADAL" clId="{F3C2FF7F-8523-4031-B8A3-9B984F3790CB}" dt="2021-05-19T05:27:40.681" v="8661" actId="165"/>
          <ac:spMkLst>
            <pc:docMk/>
            <pc:sldMk cId="4018615945" sldId="4074"/>
            <ac:spMk id="34" creationId="{A58F7E7B-2C25-4FCB-9E37-3FDC1FEE2EEB}"/>
          </ac:spMkLst>
        </pc:spChg>
        <pc:spChg chg="mod topLvl">
          <ac:chgData name="Joan C Rowen" userId="3ee6f0ed-f7f8-4850-ac3c-ba532239f163" providerId="ADAL" clId="{F3C2FF7F-8523-4031-B8A3-9B984F3790CB}" dt="2021-05-19T05:38:14.009" v="8689" actId="164"/>
          <ac:spMkLst>
            <pc:docMk/>
            <pc:sldMk cId="4018615945" sldId="4074"/>
            <ac:spMk id="35" creationId="{CBA0A5F3-E316-4CB9-82B2-E01768786953}"/>
          </ac:spMkLst>
        </pc:spChg>
        <pc:spChg chg="mod topLvl">
          <ac:chgData name="Joan C Rowen" userId="3ee6f0ed-f7f8-4850-ac3c-ba532239f163" providerId="ADAL" clId="{F3C2FF7F-8523-4031-B8A3-9B984F3790CB}" dt="2021-05-19T05:27:40.681" v="8661" actId="165"/>
          <ac:spMkLst>
            <pc:docMk/>
            <pc:sldMk cId="4018615945" sldId="4074"/>
            <ac:spMk id="36" creationId="{13ADF80D-9308-46B4-ACA0-565537C6BC28}"/>
          </ac:spMkLst>
        </pc:spChg>
        <pc:spChg chg="mod topLvl">
          <ac:chgData name="Joan C Rowen" userId="3ee6f0ed-f7f8-4850-ac3c-ba532239f163" providerId="ADAL" clId="{F3C2FF7F-8523-4031-B8A3-9B984F3790CB}" dt="2021-05-19T05:27:40.681" v="8661" actId="165"/>
          <ac:spMkLst>
            <pc:docMk/>
            <pc:sldMk cId="4018615945" sldId="4074"/>
            <ac:spMk id="37" creationId="{853729E1-AFE5-4B3F-B2BA-784A638C4E7F}"/>
          </ac:spMkLst>
        </pc:spChg>
        <pc:spChg chg="mod topLvl">
          <ac:chgData name="Joan C Rowen" userId="3ee6f0ed-f7f8-4850-ac3c-ba532239f163" providerId="ADAL" clId="{F3C2FF7F-8523-4031-B8A3-9B984F3790CB}" dt="2021-05-19T05:38:14.009" v="8689" actId="164"/>
          <ac:spMkLst>
            <pc:docMk/>
            <pc:sldMk cId="4018615945" sldId="4074"/>
            <ac:spMk id="38" creationId="{07873CE5-4200-4DA0-AB5E-B38F1BCA6286}"/>
          </ac:spMkLst>
        </pc:spChg>
        <pc:spChg chg="mod topLvl">
          <ac:chgData name="Joan C Rowen" userId="3ee6f0ed-f7f8-4850-ac3c-ba532239f163" providerId="ADAL" clId="{F3C2FF7F-8523-4031-B8A3-9B984F3790CB}" dt="2021-05-19T05:38:14.009" v="8689" actId="164"/>
          <ac:spMkLst>
            <pc:docMk/>
            <pc:sldMk cId="4018615945" sldId="4074"/>
            <ac:spMk id="39" creationId="{D1FE3B11-9FA7-430A-A337-0BAFFA2FD345}"/>
          </ac:spMkLst>
        </pc:spChg>
        <pc:spChg chg="mod topLvl">
          <ac:chgData name="Joan C Rowen" userId="3ee6f0ed-f7f8-4850-ac3c-ba532239f163" providerId="ADAL" clId="{F3C2FF7F-8523-4031-B8A3-9B984F3790CB}" dt="2021-05-19T05:27:40.681" v="8661" actId="165"/>
          <ac:spMkLst>
            <pc:docMk/>
            <pc:sldMk cId="4018615945" sldId="4074"/>
            <ac:spMk id="40" creationId="{F77572FA-93C3-4526-9897-EA5848909D9B}"/>
          </ac:spMkLst>
        </pc:spChg>
        <pc:spChg chg="mod topLvl">
          <ac:chgData name="Joan C Rowen" userId="3ee6f0ed-f7f8-4850-ac3c-ba532239f163" providerId="ADAL" clId="{F3C2FF7F-8523-4031-B8A3-9B984F3790CB}" dt="2021-05-19T05:38:14.009" v="8689" actId="164"/>
          <ac:spMkLst>
            <pc:docMk/>
            <pc:sldMk cId="4018615945" sldId="4074"/>
            <ac:spMk id="41" creationId="{58BBA55A-9CAA-49E9-978B-B1F63DE5B11A}"/>
          </ac:spMkLst>
        </pc:spChg>
        <pc:spChg chg="mod topLvl">
          <ac:chgData name="Joan C Rowen" userId="3ee6f0ed-f7f8-4850-ac3c-ba532239f163" providerId="ADAL" clId="{F3C2FF7F-8523-4031-B8A3-9B984F3790CB}" dt="2021-05-19T05:27:40.681" v="8661" actId="165"/>
          <ac:spMkLst>
            <pc:docMk/>
            <pc:sldMk cId="4018615945" sldId="4074"/>
            <ac:spMk id="42" creationId="{B20E8EDA-D094-4A91-A323-32207F227A48}"/>
          </ac:spMkLst>
        </pc:spChg>
        <pc:spChg chg="mod topLvl">
          <ac:chgData name="Joan C Rowen" userId="3ee6f0ed-f7f8-4850-ac3c-ba532239f163" providerId="ADAL" clId="{F3C2FF7F-8523-4031-B8A3-9B984F3790CB}" dt="2021-05-19T05:38:14.009" v="8689" actId="164"/>
          <ac:spMkLst>
            <pc:docMk/>
            <pc:sldMk cId="4018615945" sldId="4074"/>
            <ac:spMk id="43" creationId="{5147EA7A-0A9D-4263-9C70-B7AC003A2AD6}"/>
          </ac:spMkLst>
        </pc:spChg>
        <pc:spChg chg="mod topLvl">
          <ac:chgData name="Joan C Rowen" userId="3ee6f0ed-f7f8-4850-ac3c-ba532239f163" providerId="ADAL" clId="{F3C2FF7F-8523-4031-B8A3-9B984F3790CB}" dt="2021-05-19T05:27:40.681" v="8661" actId="165"/>
          <ac:spMkLst>
            <pc:docMk/>
            <pc:sldMk cId="4018615945" sldId="4074"/>
            <ac:spMk id="44" creationId="{F547E743-FD57-4BDC-B147-B8B04567D63E}"/>
          </ac:spMkLst>
        </pc:spChg>
        <pc:spChg chg="mod topLvl">
          <ac:chgData name="Joan C Rowen" userId="3ee6f0ed-f7f8-4850-ac3c-ba532239f163" providerId="ADAL" clId="{F3C2FF7F-8523-4031-B8A3-9B984F3790CB}" dt="2021-05-19T05:27:40.681" v="8661" actId="165"/>
          <ac:spMkLst>
            <pc:docMk/>
            <pc:sldMk cId="4018615945" sldId="4074"/>
            <ac:spMk id="45" creationId="{85BC0B64-2171-4E3D-AECD-B463888C35CB}"/>
          </ac:spMkLst>
        </pc:spChg>
        <pc:spChg chg="mod topLvl">
          <ac:chgData name="Joan C Rowen" userId="3ee6f0ed-f7f8-4850-ac3c-ba532239f163" providerId="ADAL" clId="{F3C2FF7F-8523-4031-B8A3-9B984F3790CB}" dt="2021-05-19T05:27:40.681" v="8661" actId="165"/>
          <ac:spMkLst>
            <pc:docMk/>
            <pc:sldMk cId="4018615945" sldId="4074"/>
            <ac:spMk id="46" creationId="{01B75758-6223-416D-B2BF-95E1DEEEFB31}"/>
          </ac:spMkLst>
        </pc:spChg>
        <pc:spChg chg="mod topLvl">
          <ac:chgData name="Joan C Rowen" userId="3ee6f0ed-f7f8-4850-ac3c-ba532239f163" providerId="ADAL" clId="{F3C2FF7F-8523-4031-B8A3-9B984F3790CB}" dt="2021-05-19T05:27:40.681" v="8661" actId="165"/>
          <ac:spMkLst>
            <pc:docMk/>
            <pc:sldMk cId="4018615945" sldId="4074"/>
            <ac:spMk id="47" creationId="{F23988C6-3D90-48E6-B255-BC208D9D46FB}"/>
          </ac:spMkLst>
        </pc:spChg>
        <pc:spChg chg="mod topLvl">
          <ac:chgData name="Joan C Rowen" userId="3ee6f0ed-f7f8-4850-ac3c-ba532239f163" providerId="ADAL" clId="{F3C2FF7F-8523-4031-B8A3-9B984F3790CB}" dt="2021-05-19T05:38:14.009" v="8689" actId="164"/>
          <ac:spMkLst>
            <pc:docMk/>
            <pc:sldMk cId="4018615945" sldId="4074"/>
            <ac:spMk id="48" creationId="{87E97148-1A89-4A2A-AE17-67D2B161407A}"/>
          </ac:spMkLst>
        </pc:spChg>
        <pc:spChg chg="mod topLvl">
          <ac:chgData name="Joan C Rowen" userId="3ee6f0ed-f7f8-4850-ac3c-ba532239f163" providerId="ADAL" clId="{F3C2FF7F-8523-4031-B8A3-9B984F3790CB}" dt="2021-05-19T05:27:40.681" v="8661" actId="165"/>
          <ac:spMkLst>
            <pc:docMk/>
            <pc:sldMk cId="4018615945" sldId="4074"/>
            <ac:spMk id="49" creationId="{E7B3955A-9778-4D42-A9AB-CF2EBB0DFA33}"/>
          </ac:spMkLst>
        </pc:spChg>
        <pc:spChg chg="del mod">
          <ac:chgData name="Joan C Rowen" userId="3ee6f0ed-f7f8-4850-ac3c-ba532239f163" providerId="ADAL" clId="{F3C2FF7F-8523-4031-B8A3-9B984F3790CB}" dt="2021-05-19T05:19:13.882" v="8348" actId="478"/>
          <ac:spMkLst>
            <pc:docMk/>
            <pc:sldMk cId="4018615945" sldId="4074"/>
            <ac:spMk id="50" creationId="{FB175775-BCE9-4A33-8AF6-50F773A09282}"/>
          </ac:spMkLst>
        </pc:spChg>
        <pc:spChg chg="del mod">
          <ac:chgData name="Joan C Rowen" userId="3ee6f0ed-f7f8-4850-ac3c-ba532239f163" providerId="ADAL" clId="{F3C2FF7F-8523-4031-B8A3-9B984F3790CB}" dt="2021-05-19T05:19:20.306" v="8351" actId="478"/>
          <ac:spMkLst>
            <pc:docMk/>
            <pc:sldMk cId="4018615945" sldId="4074"/>
            <ac:spMk id="51" creationId="{19FC391F-E349-41C2-AAB1-C5ABFD4045C8}"/>
          </ac:spMkLst>
        </pc:spChg>
        <pc:spChg chg="del mod">
          <ac:chgData name="Joan C Rowen" userId="3ee6f0ed-f7f8-4850-ac3c-ba532239f163" providerId="ADAL" clId="{F3C2FF7F-8523-4031-B8A3-9B984F3790CB}" dt="2021-05-19T05:19:08.217" v="8347" actId="478"/>
          <ac:spMkLst>
            <pc:docMk/>
            <pc:sldMk cId="4018615945" sldId="4074"/>
            <ac:spMk id="52" creationId="{4A46A921-38C6-4152-B7B9-A057D4C21646}"/>
          </ac:spMkLst>
        </pc:spChg>
        <pc:spChg chg="del mod">
          <ac:chgData name="Joan C Rowen" userId="3ee6f0ed-f7f8-4850-ac3c-ba532239f163" providerId="ADAL" clId="{F3C2FF7F-8523-4031-B8A3-9B984F3790CB}" dt="2021-05-19T05:19:21.713" v="8352" actId="478"/>
          <ac:spMkLst>
            <pc:docMk/>
            <pc:sldMk cId="4018615945" sldId="4074"/>
            <ac:spMk id="53" creationId="{2C559CB7-1895-4EA2-A0DF-445D5C1E5E3D}"/>
          </ac:spMkLst>
        </pc:spChg>
        <pc:spChg chg="add mod">
          <ac:chgData name="Joan C Rowen" userId="3ee6f0ed-f7f8-4850-ac3c-ba532239f163" providerId="ADAL" clId="{F3C2FF7F-8523-4031-B8A3-9B984F3790CB}" dt="2021-05-19T05:22:44.572" v="8383" actId="688"/>
          <ac:spMkLst>
            <pc:docMk/>
            <pc:sldMk cId="4018615945" sldId="4074"/>
            <ac:spMk id="54" creationId="{949B52B3-DE3B-425E-B40D-502E56F68FD6}"/>
          </ac:spMkLst>
        </pc:spChg>
        <pc:spChg chg="add mod">
          <ac:chgData name="Joan C Rowen" userId="3ee6f0ed-f7f8-4850-ac3c-ba532239f163" providerId="ADAL" clId="{F3C2FF7F-8523-4031-B8A3-9B984F3790CB}" dt="2021-05-19T05:33:06.907" v="8673" actId="1076"/>
          <ac:spMkLst>
            <pc:docMk/>
            <pc:sldMk cId="4018615945" sldId="4074"/>
            <ac:spMk id="56" creationId="{F82354D4-5DB6-4E82-9893-DEEC3D72CD02}"/>
          </ac:spMkLst>
        </pc:spChg>
        <pc:spChg chg="add del mod">
          <ac:chgData name="Joan C Rowen" userId="3ee6f0ed-f7f8-4850-ac3c-ba532239f163" providerId="ADAL" clId="{F3C2FF7F-8523-4031-B8A3-9B984F3790CB}" dt="2021-05-19T05:20:59.358" v="8364" actId="478"/>
          <ac:spMkLst>
            <pc:docMk/>
            <pc:sldMk cId="4018615945" sldId="4074"/>
            <ac:spMk id="67" creationId="{EAB66484-47F2-4188-BD24-0FF94499151C}"/>
          </ac:spMkLst>
        </pc:spChg>
        <pc:spChg chg="add mod">
          <ac:chgData name="Joan C Rowen" userId="3ee6f0ed-f7f8-4850-ac3c-ba532239f163" providerId="ADAL" clId="{F3C2FF7F-8523-4031-B8A3-9B984F3790CB}" dt="2021-05-19T05:23:06.358" v="8387" actId="1076"/>
          <ac:spMkLst>
            <pc:docMk/>
            <pc:sldMk cId="4018615945" sldId="4074"/>
            <ac:spMk id="70" creationId="{2BFCA28D-8DF7-4794-8E27-66DBF85829AF}"/>
          </ac:spMkLst>
        </pc:spChg>
        <pc:spChg chg="add mod">
          <ac:chgData name="Joan C Rowen" userId="3ee6f0ed-f7f8-4850-ac3c-ba532239f163" providerId="ADAL" clId="{F3C2FF7F-8523-4031-B8A3-9B984F3790CB}" dt="2021-05-19T05:23:11.381" v="8389" actId="1076"/>
          <ac:spMkLst>
            <pc:docMk/>
            <pc:sldMk cId="4018615945" sldId="4074"/>
            <ac:spMk id="71" creationId="{2E41CB00-ECCF-485D-B52C-6ED3ABD3B4D7}"/>
          </ac:spMkLst>
        </pc:spChg>
        <pc:spChg chg="add mod">
          <ac:chgData name="Joan C Rowen" userId="3ee6f0ed-f7f8-4850-ac3c-ba532239f163" providerId="ADAL" clId="{F3C2FF7F-8523-4031-B8A3-9B984F3790CB}" dt="2021-05-19T05:23:15.998" v="8391" actId="1076"/>
          <ac:spMkLst>
            <pc:docMk/>
            <pc:sldMk cId="4018615945" sldId="4074"/>
            <ac:spMk id="72" creationId="{6788BDC3-A184-4ADE-9E2C-DAAF9068F63E}"/>
          </ac:spMkLst>
        </pc:spChg>
        <pc:spChg chg="add mod">
          <ac:chgData name="Joan C Rowen" userId="3ee6f0ed-f7f8-4850-ac3c-ba532239f163" providerId="ADAL" clId="{F3C2FF7F-8523-4031-B8A3-9B984F3790CB}" dt="2021-05-19T05:23:21.134" v="8393" actId="1076"/>
          <ac:spMkLst>
            <pc:docMk/>
            <pc:sldMk cId="4018615945" sldId="4074"/>
            <ac:spMk id="73" creationId="{75A9F91B-50C3-4DB8-B24A-FBCDB0012704}"/>
          </ac:spMkLst>
        </pc:spChg>
        <pc:spChg chg="add mod">
          <ac:chgData name="Joan C Rowen" userId="3ee6f0ed-f7f8-4850-ac3c-ba532239f163" providerId="ADAL" clId="{F3C2FF7F-8523-4031-B8A3-9B984F3790CB}" dt="2021-05-19T05:24:48.800" v="8489" actId="20577"/>
          <ac:spMkLst>
            <pc:docMk/>
            <pc:sldMk cId="4018615945" sldId="4074"/>
            <ac:spMk id="75" creationId="{B7E1FDC7-8B77-41A6-96F3-07A8B198018F}"/>
          </ac:spMkLst>
        </pc:spChg>
        <pc:spChg chg="add mod">
          <ac:chgData name="Joan C Rowen" userId="3ee6f0ed-f7f8-4850-ac3c-ba532239f163" providerId="ADAL" clId="{F3C2FF7F-8523-4031-B8A3-9B984F3790CB}" dt="2021-05-19T05:25:16.208" v="8521" actId="20577"/>
          <ac:spMkLst>
            <pc:docMk/>
            <pc:sldMk cId="4018615945" sldId="4074"/>
            <ac:spMk id="76" creationId="{30F1A208-BC9F-4C15-87D6-EA1D7280C3A6}"/>
          </ac:spMkLst>
        </pc:spChg>
        <pc:spChg chg="add mod">
          <ac:chgData name="Joan C Rowen" userId="3ee6f0ed-f7f8-4850-ac3c-ba532239f163" providerId="ADAL" clId="{F3C2FF7F-8523-4031-B8A3-9B984F3790CB}" dt="2021-05-19T05:25:57.048" v="8590" actId="20577"/>
          <ac:spMkLst>
            <pc:docMk/>
            <pc:sldMk cId="4018615945" sldId="4074"/>
            <ac:spMk id="77" creationId="{4057D1E2-FB2B-414A-A464-2F7DDDD2F612}"/>
          </ac:spMkLst>
        </pc:spChg>
        <pc:spChg chg="add mod">
          <ac:chgData name="Joan C Rowen" userId="3ee6f0ed-f7f8-4850-ac3c-ba532239f163" providerId="ADAL" clId="{F3C2FF7F-8523-4031-B8A3-9B984F3790CB}" dt="2021-05-19T05:26:28.104" v="8642" actId="20577"/>
          <ac:spMkLst>
            <pc:docMk/>
            <pc:sldMk cId="4018615945" sldId="4074"/>
            <ac:spMk id="78" creationId="{1E822ED0-FAFB-400B-9346-9E953C852129}"/>
          </ac:spMkLst>
        </pc:spChg>
        <pc:spChg chg="add mod">
          <ac:chgData name="Joan C Rowen" userId="3ee6f0ed-f7f8-4850-ac3c-ba532239f163" providerId="ADAL" clId="{F3C2FF7F-8523-4031-B8A3-9B984F3790CB}" dt="2021-05-19T05:38:59.883" v="8699" actId="14100"/>
          <ac:spMkLst>
            <pc:docMk/>
            <pc:sldMk cId="4018615945" sldId="4074"/>
            <ac:spMk id="79" creationId="{E4402DD3-B70E-462F-BF93-FB87731D6C75}"/>
          </ac:spMkLst>
        </pc:spChg>
        <pc:spChg chg="add del mod">
          <ac:chgData name="Joan C Rowen" userId="3ee6f0ed-f7f8-4850-ac3c-ba532239f163" providerId="ADAL" clId="{F3C2FF7F-8523-4031-B8A3-9B984F3790CB}" dt="2021-05-19T05:36:18.719" v="8686"/>
          <ac:spMkLst>
            <pc:docMk/>
            <pc:sldMk cId="4018615945" sldId="4074"/>
            <ac:spMk id="81" creationId="{6486919B-F5AE-4128-96E1-D23C36686750}"/>
          </ac:spMkLst>
        </pc:spChg>
        <pc:spChg chg="add mod">
          <ac:chgData name="Joan C Rowen" userId="3ee6f0ed-f7f8-4850-ac3c-ba532239f163" providerId="ADAL" clId="{F3C2FF7F-8523-4031-B8A3-9B984F3790CB}" dt="2021-05-19T05:33:17.260" v="8675" actId="1076"/>
          <ac:spMkLst>
            <pc:docMk/>
            <pc:sldMk cId="4018615945" sldId="4074"/>
            <ac:spMk id="83" creationId="{7949FAFA-AF4D-4E21-A45D-8A8CE951C291}"/>
          </ac:spMkLst>
        </pc:spChg>
        <pc:spChg chg="add mod">
          <ac:chgData name="Joan C Rowen" userId="3ee6f0ed-f7f8-4850-ac3c-ba532239f163" providerId="ADAL" clId="{F3C2FF7F-8523-4031-B8A3-9B984F3790CB}" dt="2021-05-19T05:34:47.567" v="8683" actId="113"/>
          <ac:spMkLst>
            <pc:docMk/>
            <pc:sldMk cId="4018615945" sldId="4074"/>
            <ac:spMk id="84" creationId="{CBC4EF48-8BD2-4CA9-A0F8-6E1048CAD6F3}"/>
          </ac:spMkLst>
        </pc:spChg>
        <pc:grpChg chg="mod">
          <ac:chgData name="Joan C Rowen" userId="3ee6f0ed-f7f8-4850-ac3c-ba532239f163" providerId="ADAL" clId="{F3C2FF7F-8523-4031-B8A3-9B984F3790CB}" dt="2021-05-19T05:18:18.011" v="8321"/>
          <ac:grpSpMkLst>
            <pc:docMk/>
            <pc:sldMk cId="4018615945" sldId="4074"/>
            <ac:grpSpMk id="1" creationId="{00000000-0000-0000-0000-000000000000}"/>
          </ac:grpSpMkLst>
        </pc:grpChg>
        <pc:grpChg chg="add del mod">
          <ac:chgData name="Joan C Rowen" userId="3ee6f0ed-f7f8-4850-ac3c-ba532239f163" providerId="ADAL" clId="{F3C2FF7F-8523-4031-B8A3-9B984F3790CB}" dt="2021-05-19T05:27:40.681" v="8661" actId="165"/>
          <ac:grpSpMkLst>
            <pc:docMk/>
            <pc:sldMk cId="4018615945" sldId="4074"/>
            <ac:grpSpMk id="13" creationId="{95A6FF4E-C8B7-4141-9F24-EA81D42FA842}"/>
          </ac:grpSpMkLst>
        </pc:grpChg>
        <pc:grpChg chg="add mod">
          <ac:chgData name="Joan C Rowen" userId="3ee6f0ed-f7f8-4850-ac3c-ba532239f163" providerId="ADAL" clId="{F3C2FF7F-8523-4031-B8A3-9B984F3790CB}" dt="2021-05-19T05:38:14.009" v="8689" actId="164"/>
          <ac:grpSpMkLst>
            <pc:docMk/>
            <pc:sldMk cId="4018615945" sldId="4074"/>
            <ac:grpSpMk id="57" creationId="{0F17BD8A-070A-4F95-8B21-2D565F574593}"/>
          </ac:grpSpMkLst>
        </pc:grpChg>
        <pc:picChg chg="add mod">
          <ac:chgData name="Joan C Rowen" userId="3ee6f0ed-f7f8-4850-ac3c-ba532239f163" providerId="ADAL" clId="{F3C2FF7F-8523-4031-B8A3-9B984F3790CB}" dt="2021-05-19T05:18:18.011" v="8321"/>
          <ac:picMkLst>
            <pc:docMk/>
            <pc:sldMk cId="4018615945" sldId="4074"/>
            <ac:picMk id="10" creationId="{765A7DA7-770D-4BC2-90C3-2A78EA695A7C}"/>
          </ac:picMkLst>
        </pc:picChg>
        <pc:picChg chg="add mod">
          <ac:chgData name="Joan C Rowen" userId="3ee6f0ed-f7f8-4850-ac3c-ba532239f163" providerId="ADAL" clId="{F3C2FF7F-8523-4031-B8A3-9B984F3790CB}" dt="2021-05-19T05:22:48.748" v="8384" actId="1076"/>
          <ac:picMkLst>
            <pc:docMk/>
            <pc:sldMk cId="4018615945" sldId="4074"/>
            <ac:picMk id="66" creationId="{9807F6A6-67D3-4A8B-B11B-A669B0030B66}"/>
          </ac:picMkLst>
        </pc:picChg>
        <pc:picChg chg="add del mod">
          <ac:chgData name="Joan C Rowen" userId="3ee6f0ed-f7f8-4850-ac3c-ba532239f163" providerId="ADAL" clId="{F3C2FF7F-8523-4031-B8A3-9B984F3790CB}" dt="2021-05-19T05:22:54.095" v="8385" actId="478"/>
          <ac:picMkLst>
            <pc:docMk/>
            <pc:sldMk cId="4018615945" sldId="4074"/>
            <ac:picMk id="68" creationId="{0EA25401-732B-46AF-B1D4-BCCB45903C49}"/>
          </ac:picMkLst>
        </pc:picChg>
        <pc:picChg chg="add del mod">
          <ac:chgData name="Joan C Rowen" userId="3ee6f0ed-f7f8-4850-ac3c-ba532239f163" providerId="ADAL" clId="{F3C2FF7F-8523-4031-B8A3-9B984F3790CB}" dt="2021-05-19T05:23:54.054" v="8396" actId="478"/>
          <ac:picMkLst>
            <pc:docMk/>
            <pc:sldMk cId="4018615945" sldId="4074"/>
            <ac:picMk id="74" creationId="{6CA3FBD3-3D60-4043-A4B9-7839DE86648B}"/>
          </ac:picMkLst>
        </pc:picChg>
        <pc:picChg chg="del mod">
          <ac:chgData name="Joan C Rowen" userId="3ee6f0ed-f7f8-4850-ac3c-ba532239f163" providerId="ADAL" clId="{F3C2FF7F-8523-4031-B8A3-9B984F3790CB}" dt="2021-05-19T05:18:26.081" v="8323" actId="478"/>
          <ac:picMkLst>
            <pc:docMk/>
            <pc:sldMk cId="4018615945" sldId="4074"/>
            <ac:picMk id="4099" creationId="{C54DAC6E-1302-441B-ABF7-F25FAAEE54EC}"/>
          </ac:picMkLst>
        </pc:picChg>
        <pc:picChg chg="del mod">
          <ac:chgData name="Joan C Rowen" userId="3ee6f0ed-f7f8-4850-ac3c-ba532239f163" providerId="ADAL" clId="{F3C2FF7F-8523-4031-B8A3-9B984F3790CB}" dt="2021-05-19T05:19:45.936" v="8355" actId="478"/>
          <ac:picMkLst>
            <pc:docMk/>
            <pc:sldMk cId="4018615945" sldId="4074"/>
            <ac:picMk id="4100" creationId="{CE230AD8-D563-482B-A6CD-E8FC2CF7FA6F}"/>
          </ac:picMkLst>
        </pc:picChg>
        <pc:picChg chg="del mod">
          <ac:chgData name="Joan C Rowen" userId="3ee6f0ed-f7f8-4850-ac3c-ba532239f163" providerId="ADAL" clId="{F3C2FF7F-8523-4031-B8A3-9B984F3790CB}" dt="2021-05-19T05:18:24.961" v="8322" actId="478"/>
          <ac:picMkLst>
            <pc:docMk/>
            <pc:sldMk cId="4018615945" sldId="4074"/>
            <ac:picMk id="4101" creationId="{FB54E126-E348-48BC-B7E6-509A8F4F50CC}"/>
          </ac:picMkLst>
        </pc:picChg>
        <pc:picChg chg="del mod">
          <ac:chgData name="Joan C Rowen" userId="3ee6f0ed-f7f8-4850-ac3c-ba532239f163" providerId="ADAL" clId="{F3C2FF7F-8523-4031-B8A3-9B984F3790CB}" dt="2021-05-19T05:19:50.241" v="8357" actId="478"/>
          <ac:picMkLst>
            <pc:docMk/>
            <pc:sldMk cId="4018615945" sldId="4074"/>
            <ac:picMk id="4102" creationId="{01284328-7AFE-410F-8A96-6C9772D0918B}"/>
          </ac:picMkLst>
        </pc:picChg>
        <pc:picChg chg="del mod">
          <ac:chgData name="Joan C Rowen" userId="3ee6f0ed-f7f8-4850-ac3c-ba532239f163" providerId="ADAL" clId="{F3C2FF7F-8523-4031-B8A3-9B984F3790CB}" dt="2021-05-19T05:19:03.723" v="8345" actId="478"/>
          <ac:picMkLst>
            <pc:docMk/>
            <pc:sldMk cId="4018615945" sldId="4074"/>
            <ac:picMk id="4109" creationId="{276D6CA0-C080-4E63-BCD8-3F5063115C48}"/>
          </ac:picMkLst>
        </pc:picChg>
        <pc:picChg chg="del mod">
          <ac:chgData name="Joan C Rowen" userId="3ee6f0ed-f7f8-4850-ac3c-ba532239f163" providerId="ADAL" clId="{F3C2FF7F-8523-4031-B8A3-9B984F3790CB}" dt="2021-05-19T05:18:47.938" v="8328" actId="478"/>
          <ac:picMkLst>
            <pc:docMk/>
            <pc:sldMk cId="4018615945" sldId="4074"/>
            <ac:picMk id="4120" creationId="{42C4BA4A-9C74-456D-9A48-DFE20D66610C}"/>
          </ac:picMkLst>
        </pc:picChg>
        <pc:picChg chg="mod topLvl">
          <ac:chgData name="Joan C Rowen" userId="3ee6f0ed-f7f8-4850-ac3c-ba532239f163" providerId="ADAL" clId="{F3C2FF7F-8523-4031-B8A3-9B984F3790CB}" dt="2021-05-19T05:38:14.009" v="8689" actId="164"/>
          <ac:picMkLst>
            <pc:docMk/>
            <pc:sldMk cId="4018615945" sldId="4074"/>
            <ac:picMk id="4124" creationId="{59818396-5BBF-484A-9787-24D128A8C83F}"/>
          </ac:picMkLst>
        </pc:picChg>
        <pc:picChg chg="mod topLvl">
          <ac:chgData name="Joan C Rowen" userId="3ee6f0ed-f7f8-4850-ac3c-ba532239f163" providerId="ADAL" clId="{F3C2FF7F-8523-4031-B8A3-9B984F3790CB}" dt="2021-05-19T05:27:40.681" v="8661" actId="165"/>
          <ac:picMkLst>
            <pc:docMk/>
            <pc:sldMk cId="4018615945" sldId="4074"/>
            <ac:picMk id="4129" creationId="{7429717E-1161-4C49-B2E6-0AA16FB702A7}"/>
          </ac:picMkLst>
        </pc:picChg>
        <pc:picChg chg="mod topLvl">
          <ac:chgData name="Joan C Rowen" userId="3ee6f0ed-f7f8-4850-ac3c-ba532239f163" providerId="ADAL" clId="{F3C2FF7F-8523-4031-B8A3-9B984F3790CB}" dt="2021-05-19T05:38:14.009" v="8689" actId="164"/>
          <ac:picMkLst>
            <pc:docMk/>
            <pc:sldMk cId="4018615945" sldId="4074"/>
            <ac:picMk id="4134" creationId="{5815FFB4-3987-441E-9912-DC4C97273057}"/>
          </ac:picMkLst>
        </pc:picChg>
        <pc:picChg chg="mod topLvl">
          <ac:chgData name="Joan C Rowen" userId="3ee6f0ed-f7f8-4850-ac3c-ba532239f163" providerId="ADAL" clId="{F3C2FF7F-8523-4031-B8A3-9B984F3790CB}" dt="2021-05-19T05:38:14.009" v="8689" actId="164"/>
          <ac:picMkLst>
            <pc:docMk/>
            <pc:sldMk cId="4018615945" sldId="4074"/>
            <ac:picMk id="4139" creationId="{ACCC7F6B-159A-47D5-BF81-8FA78908382D}"/>
          </ac:picMkLst>
        </pc:picChg>
        <pc:picChg chg="mod topLvl">
          <ac:chgData name="Joan C Rowen" userId="3ee6f0ed-f7f8-4850-ac3c-ba532239f163" providerId="ADAL" clId="{F3C2FF7F-8523-4031-B8A3-9B984F3790CB}" dt="2021-05-19T05:27:40.681" v="8661" actId="165"/>
          <ac:picMkLst>
            <pc:docMk/>
            <pc:sldMk cId="4018615945" sldId="4074"/>
            <ac:picMk id="4144" creationId="{C4556E80-306E-451F-AA87-DEAEAE9E7B01}"/>
          </ac:picMkLst>
        </pc:picChg>
        <pc:picChg chg="del mod">
          <ac:chgData name="Joan C Rowen" userId="3ee6f0ed-f7f8-4850-ac3c-ba532239f163" providerId="ADAL" clId="{F3C2FF7F-8523-4031-B8A3-9B984F3790CB}" dt="2021-05-19T05:19:06.081" v="8346" actId="478"/>
          <ac:picMkLst>
            <pc:docMk/>
            <pc:sldMk cId="4018615945" sldId="4074"/>
            <ac:picMk id="4150" creationId="{4CD97C69-06C2-4C72-A502-2ADCA0CDCAD8}"/>
          </ac:picMkLst>
        </pc:picChg>
      </pc:sldChg>
      <pc:sldChg chg="addSp modSp new mod">
        <pc:chgData name="Joan C Rowen" userId="3ee6f0ed-f7f8-4850-ac3c-ba532239f163" providerId="ADAL" clId="{F3C2FF7F-8523-4031-B8A3-9B984F3790CB}" dt="2021-05-19T06:31:48.373" v="10167" actId="1076"/>
        <pc:sldMkLst>
          <pc:docMk/>
          <pc:sldMk cId="60827769" sldId="4075"/>
        </pc:sldMkLst>
        <pc:spChg chg="mod">
          <ac:chgData name="Joan C Rowen" userId="3ee6f0ed-f7f8-4850-ac3c-ba532239f163" providerId="ADAL" clId="{F3C2FF7F-8523-4031-B8A3-9B984F3790CB}" dt="2021-05-19T06:26:04.772" v="10117" actId="113"/>
          <ac:spMkLst>
            <pc:docMk/>
            <pc:sldMk cId="60827769" sldId="4075"/>
            <ac:spMk id="2" creationId="{EE901EE2-B7D3-48FF-A976-B03A71D180E4}"/>
          </ac:spMkLst>
        </pc:spChg>
        <pc:picChg chg="add mod ord modCrop">
          <ac:chgData name="Joan C Rowen" userId="3ee6f0ed-f7f8-4850-ac3c-ba532239f163" providerId="ADAL" clId="{F3C2FF7F-8523-4031-B8A3-9B984F3790CB}" dt="2021-05-19T06:31:31.598" v="10159" actId="1076"/>
          <ac:picMkLst>
            <pc:docMk/>
            <pc:sldMk cId="60827769" sldId="4075"/>
            <ac:picMk id="4" creationId="{FCDAD070-604F-47EB-94F9-ED65BA4E061D}"/>
          </ac:picMkLst>
        </pc:picChg>
        <pc:picChg chg="add mod">
          <ac:chgData name="Joan C Rowen" userId="3ee6f0ed-f7f8-4850-ac3c-ba532239f163" providerId="ADAL" clId="{F3C2FF7F-8523-4031-B8A3-9B984F3790CB}" dt="2021-05-19T06:31:39.918" v="10163" actId="1076"/>
          <ac:picMkLst>
            <pc:docMk/>
            <pc:sldMk cId="60827769" sldId="4075"/>
            <ac:picMk id="5" creationId="{C32679E8-F3A8-465D-BE81-9D6FD279CF35}"/>
          </ac:picMkLst>
        </pc:picChg>
        <pc:picChg chg="add mod">
          <ac:chgData name="Joan C Rowen" userId="3ee6f0ed-f7f8-4850-ac3c-ba532239f163" providerId="ADAL" clId="{F3C2FF7F-8523-4031-B8A3-9B984F3790CB}" dt="2021-05-19T06:29:18.526" v="10144" actId="14100"/>
          <ac:picMkLst>
            <pc:docMk/>
            <pc:sldMk cId="60827769" sldId="4075"/>
            <ac:picMk id="7" creationId="{1BFA5B9F-77E6-448F-B15E-5E676CC61BE7}"/>
          </ac:picMkLst>
        </pc:picChg>
        <pc:picChg chg="add mod">
          <ac:chgData name="Joan C Rowen" userId="3ee6f0ed-f7f8-4850-ac3c-ba532239f163" providerId="ADAL" clId="{F3C2FF7F-8523-4031-B8A3-9B984F3790CB}" dt="2021-05-19T06:31:26.941" v="10158" actId="1076"/>
          <ac:picMkLst>
            <pc:docMk/>
            <pc:sldMk cId="60827769" sldId="4075"/>
            <ac:picMk id="5122" creationId="{AC67E6C1-4CF0-420F-AD9A-CAF8AA033CD3}"/>
          </ac:picMkLst>
        </pc:picChg>
        <pc:picChg chg="add mod">
          <ac:chgData name="Joan C Rowen" userId="3ee6f0ed-f7f8-4850-ac3c-ba532239f163" providerId="ADAL" clId="{F3C2FF7F-8523-4031-B8A3-9B984F3790CB}" dt="2021-05-19T06:31:48.373" v="10167" actId="1076"/>
          <ac:picMkLst>
            <pc:docMk/>
            <pc:sldMk cId="60827769" sldId="4075"/>
            <ac:picMk id="5124" creationId="{B87D26E7-C1B6-4472-84EA-8CFFE90555BF}"/>
          </ac:picMkLst>
        </pc:picChg>
      </pc:sldChg>
      <pc:sldChg chg="modSp new del mod">
        <pc:chgData name="Joan C Rowen" userId="3ee6f0ed-f7f8-4850-ac3c-ba532239f163" providerId="ADAL" clId="{F3C2FF7F-8523-4031-B8A3-9B984F3790CB}" dt="2021-05-19T23:33:09.305" v="10261" actId="47"/>
        <pc:sldMkLst>
          <pc:docMk/>
          <pc:sldMk cId="2391993672" sldId="4076"/>
        </pc:sldMkLst>
        <pc:spChg chg="mod">
          <ac:chgData name="Joan C Rowen" userId="3ee6f0ed-f7f8-4850-ac3c-ba532239f163" providerId="ADAL" clId="{F3C2FF7F-8523-4031-B8A3-9B984F3790CB}" dt="2021-05-19T23:33:06.502" v="10260" actId="27636"/>
          <ac:spMkLst>
            <pc:docMk/>
            <pc:sldMk cId="2391993672" sldId="4076"/>
            <ac:spMk id="2" creationId="{D46C2A3A-3B12-4E4C-A389-E3EF9BCD6C07}"/>
          </ac:spMkLst>
        </pc:spChg>
      </pc:sldChg>
      <pc:sldChg chg="new del">
        <pc:chgData name="Joan C Rowen" userId="3ee6f0ed-f7f8-4850-ac3c-ba532239f163" providerId="ADAL" clId="{F3C2FF7F-8523-4031-B8A3-9B984F3790CB}" dt="2021-05-20T00:34:12.446" v="10408" actId="47"/>
        <pc:sldMkLst>
          <pc:docMk/>
          <pc:sldMk cId="3365207456" sldId="4078"/>
        </pc:sldMkLst>
      </pc:sldChg>
      <pc:sldMasterChg chg="delSldLayout">
        <pc:chgData name="Joan C Rowen" userId="3ee6f0ed-f7f8-4850-ac3c-ba532239f163" providerId="ADAL" clId="{F3C2FF7F-8523-4031-B8A3-9B984F3790CB}" dt="2021-05-18T13:49:57.148" v="1732" actId="47"/>
        <pc:sldMasterMkLst>
          <pc:docMk/>
          <pc:sldMasterMk cId="3110075189" sldId="2147483663"/>
        </pc:sldMasterMkLst>
        <pc:sldLayoutChg chg="del">
          <pc:chgData name="Joan C Rowen" userId="3ee6f0ed-f7f8-4850-ac3c-ba532239f163" providerId="ADAL" clId="{F3C2FF7F-8523-4031-B8A3-9B984F3790CB}" dt="2021-05-18T13:49:57.148" v="1732" actId="47"/>
          <pc:sldLayoutMkLst>
            <pc:docMk/>
            <pc:sldMasterMk cId="3110075189" sldId="2147483663"/>
            <pc:sldLayoutMk cId="2796572344" sldId="2147483675"/>
          </pc:sldLayoutMkLst>
        </pc:sldLayoutChg>
      </pc:sldMasterChg>
      <pc:sldMasterChg chg="del delSldLayout">
        <pc:chgData name="Joan C Rowen" userId="3ee6f0ed-f7f8-4850-ac3c-ba532239f163" providerId="ADAL" clId="{F3C2FF7F-8523-4031-B8A3-9B984F3790CB}" dt="2021-05-18T06:29:27.545" v="1204" actId="47"/>
        <pc:sldMasterMkLst>
          <pc:docMk/>
          <pc:sldMasterMk cId="371094228" sldId="2147483689"/>
        </pc:sldMasterMkLst>
        <pc:sldLayoutChg chg="del">
          <pc:chgData name="Joan C Rowen" userId="3ee6f0ed-f7f8-4850-ac3c-ba532239f163" providerId="ADAL" clId="{F3C2FF7F-8523-4031-B8A3-9B984F3790CB}" dt="2021-05-18T06:29:27.545" v="1204" actId="47"/>
          <pc:sldLayoutMkLst>
            <pc:docMk/>
            <pc:sldMasterMk cId="371094228" sldId="2147483689"/>
            <pc:sldLayoutMk cId="1032931827" sldId="2147483690"/>
          </pc:sldLayoutMkLst>
        </pc:sldLayoutChg>
        <pc:sldLayoutChg chg="del">
          <pc:chgData name="Joan C Rowen" userId="3ee6f0ed-f7f8-4850-ac3c-ba532239f163" providerId="ADAL" clId="{F3C2FF7F-8523-4031-B8A3-9B984F3790CB}" dt="2021-05-18T06:29:27.545" v="1204" actId="47"/>
          <pc:sldLayoutMkLst>
            <pc:docMk/>
            <pc:sldMasterMk cId="371094228" sldId="2147483689"/>
            <pc:sldLayoutMk cId="34711454" sldId="2147483691"/>
          </pc:sldLayoutMkLst>
        </pc:sldLayoutChg>
        <pc:sldLayoutChg chg="del">
          <pc:chgData name="Joan C Rowen" userId="3ee6f0ed-f7f8-4850-ac3c-ba532239f163" providerId="ADAL" clId="{F3C2FF7F-8523-4031-B8A3-9B984F3790CB}" dt="2021-05-18T06:29:27.545" v="1204" actId="47"/>
          <pc:sldLayoutMkLst>
            <pc:docMk/>
            <pc:sldMasterMk cId="371094228" sldId="2147483689"/>
            <pc:sldLayoutMk cId="2694127108" sldId="2147483692"/>
          </pc:sldLayoutMkLst>
        </pc:sldLayoutChg>
        <pc:sldLayoutChg chg="del">
          <pc:chgData name="Joan C Rowen" userId="3ee6f0ed-f7f8-4850-ac3c-ba532239f163" providerId="ADAL" clId="{F3C2FF7F-8523-4031-B8A3-9B984F3790CB}" dt="2021-05-18T06:29:27.545" v="1204" actId="47"/>
          <pc:sldLayoutMkLst>
            <pc:docMk/>
            <pc:sldMasterMk cId="371094228" sldId="2147483689"/>
            <pc:sldLayoutMk cId="869039800" sldId="2147483693"/>
          </pc:sldLayoutMkLst>
        </pc:sldLayoutChg>
        <pc:sldLayoutChg chg="del">
          <pc:chgData name="Joan C Rowen" userId="3ee6f0ed-f7f8-4850-ac3c-ba532239f163" providerId="ADAL" clId="{F3C2FF7F-8523-4031-B8A3-9B984F3790CB}" dt="2021-05-18T06:29:27.545" v="1204" actId="47"/>
          <pc:sldLayoutMkLst>
            <pc:docMk/>
            <pc:sldMasterMk cId="371094228" sldId="2147483689"/>
            <pc:sldLayoutMk cId="2717691811" sldId="2147483694"/>
          </pc:sldLayoutMkLst>
        </pc:sldLayoutChg>
        <pc:sldLayoutChg chg="del">
          <pc:chgData name="Joan C Rowen" userId="3ee6f0ed-f7f8-4850-ac3c-ba532239f163" providerId="ADAL" clId="{F3C2FF7F-8523-4031-B8A3-9B984F3790CB}" dt="2021-05-18T06:29:27.545" v="1204" actId="47"/>
          <pc:sldLayoutMkLst>
            <pc:docMk/>
            <pc:sldMasterMk cId="371094228" sldId="2147483689"/>
            <pc:sldLayoutMk cId="3857554622" sldId="2147483695"/>
          </pc:sldLayoutMkLst>
        </pc:sldLayoutChg>
        <pc:sldLayoutChg chg="del">
          <pc:chgData name="Joan C Rowen" userId="3ee6f0ed-f7f8-4850-ac3c-ba532239f163" providerId="ADAL" clId="{F3C2FF7F-8523-4031-B8A3-9B984F3790CB}" dt="2021-05-18T06:29:27.545" v="1204" actId="47"/>
          <pc:sldLayoutMkLst>
            <pc:docMk/>
            <pc:sldMasterMk cId="371094228" sldId="2147483689"/>
            <pc:sldLayoutMk cId="2847994592" sldId="2147483696"/>
          </pc:sldLayoutMkLst>
        </pc:sldLayoutChg>
        <pc:sldLayoutChg chg="del">
          <pc:chgData name="Joan C Rowen" userId="3ee6f0ed-f7f8-4850-ac3c-ba532239f163" providerId="ADAL" clId="{F3C2FF7F-8523-4031-B8A3-9B984F3790CB}" dt="2021-05-18T06:29:27.545" v="1204" actId="47"/>
          <pc:sldLayoutMkLst>
            <pc:docMk/>
            <pc:sldMasterMk cId="371094228" sldId="2147483689"/>
            <pc:sldLayoutMk cId="175446486" sldId="2147483697"/>
          </pc:sldLayoutMkLst>
        </pc:sldLayoutChg>
        <pc:sldLayoutChg chg="del">
          <pc:chgData name="Joan C Rowen" userId="3ee6f0ed-f7f8-4850-ac3c-ba532239f163" providerId="ADAL" clId="{F3C2FF7F-8523-4031-B8A3-9B984F3790CB}" dt="2021-05-18T06:29:27.545" v="1204" actId="47"/>
          <pc:sldLayoutMkLst>
            <pc:docMk/>
            <pc:sldMasterMk cId="371094228" sldId="2147483689"/>
            <pc:sldLayoutMk cId="453671040" sldId="2147483698"/>
          </pc:sldLayoutMkLst>
        </pc:sldLayoutChg>
        <pc:sldLayoutChg chg="del">
          <pc:chgData name="Joan C Rowen" userId="3ee6f0ed-f7f8-4850-ac3c-ba532239f163" providerId="ADAL" clId="{F3C2FF7F-8523-4031-B8A3-9B984F3790CB}" dt="2021-05-18T06:29:27.545" v="1204" actId="47"/>
          <pc:sldLayoutMkLst>
            <pc:docMk/>
            <pc:sldMasterMk cId="371094228" sldId="2147483689"/>
            <pc:sldLayoutMk cId="3212348557" sldId="2147483699"/>
          </pc:sldLayoutMkLst>
        </pc:sldLayoutChg>
        <pc:sldLayoutChg chg="del">
          <pc:chgData name="Joan C Rowen" userId="3ee6f0ed-f7f8-4850-ac3c-ba532239f163" providerId="ADAL" clId="{F3C2FF7F-8523-4031-B8A3-9B984F3790CB}" dt="2021-05-18T06:29:27.545" v="1204" actId="47"/>
          <pc:sldLayoutMkLst>
            <pc:docMk/>
            <pc:sldMasterMk cId="371094228" sldId="2147483689"/>
            <pc:sldLayoutMk cId="880703725" sldId="2147483700"/>
          </pc:sldLayoutMkLst>
        </pc:sldLayoutChg>
      </pc:sldMasterChg>
    </pc:docChg>
  </pc:docChgLst>
  <pc:docChgLst>
    <pc:chgData name="Joan C Rowen" userId="3ee6f0ed-f7f8-4850-ac3c-ba532239f163" providerId="ADAL" clId="{AC9C0C90-D814-4439-A7A9-417BB5D89DCC}"/>
    <pc:docChg chg="undo custSel addSld delSld modSld">
      <pc:chgData name="Joan C Rowen" userId="3ee6f0ed-f7f8-4850-ac3c-ba532239f163" providerId="ADAL" clId="{AC9C0C90-D814-4439-A7A9-417BB5D89DCC}" dt="2021-06-16T16:21:59.527" v="1463" actId="1076"/>
      <pc:docMkLst>
        <pc:docMk/>
      </pc:docMkLst>
      <pc:sldChg chg="del">
        <pc:chgData name="Joan C Rowen" userId="3ee6f0ed-f7f8-4850-ac3c-ba532239f163" providerId="ADAL" clId="{AC9C0C90-D814-4439-A7A9-417BB5D89DCC}" dt="2021-06-16T14:14:39.617" v="1" actId="47"/>
        <pc:sldMkLst>
          <pc:docMk/>
          <pc:sldMk cId="2324789606" sldId="4030"/>
        </pc:sldMkLst>
      </pc:sldChg>
      <pc:sldChg chg="del">
        <pc:chgData name="Joan C Rowen" userId="3ee6f0ed-f7f8-4850-ac3c-ba532239f163" providerId="ADAL" clId="{AC9C0C90-D814-4439-A7A9-417BB5D89DCC}" dt="2021-06-16T14:14:40.766" v="2" actId="47"/>
        <pc:sldMkLst>
          <pc:docMk/>
          <pc:sldMk cId="3186643141" sldId="4033"/>
        </pc:sldMkLst>
      </pc:sldChg>
      <pc:sldChg chg="addSp delSp modSp mod">
        <pc:chgData name="Joan C Rowen" userId="3ee6f0ed-f7f8-4850-ac3c-ba532239f163" providerId="ADAL" clId="{AC9C0C90-D814-4439-A7A9-417BB5D89DCC}" dt="2021-06-16T14:15:42.621" v="43" actId="478"/>
        <pc:sldMkLst>
          <pc:docMk/>
          <pc:sldMk cId="1063407763" sldId="4076"/>
        </pc:sldMkLst>
        <pc:spChg chg="del">
          <ac:chgData name="Joan C Rowen" userId="3ee6f0ed-f7f8-4850-ac3c-ba532239f163" providerId="ADAL" clId="{AC9C0C90-D814-4439-A7A9-417BB5D89DCC}" dt="2021-06-16T14:14:48.893" v="3" actId="478"/>
          <ac:spMkLst>
            <pc:docMk/>
            <pc:sldMk cId="1063407763" sldId="4076"/>
            <ac:spMk id="9" creationId="{F14D238E-4363-4945-BF1B-DFF336835AFC}"/>
          </ac:spMkLst>
        </pc:spChg>
        <pc:graphicFrameChg chg="add del mod">
          <ac:chgData name="Joan C Rowen" userId="3ee6f0ed-f7f8-4850-ac3c-ba532239f163" providerId="ADAL" clId="{AC9C0C90-D814-4439-A7A9-417BB5D89DCC}" dt="2021-06-16T14:15:42.621" v="43" actId="478"/>
          <ac:graphicFrameMkLst>
            <pc:docMk/>
            <pc:sldMk cId="1063407763" sldId="4076"/>
            <ac:graphicFrameMk id="2" creationId="{220B5C9D-854E-4B09-A8AF-C013ED1D4570}"/>
          </ac:graphicFrameMkLst>
        </pc:graphicFrameChg>
      </pc:sldChg>
      <pc:sldChg chg="del">
        <pc:chgData name="Joan C Rowen" userId="3ee6f0ed-f7f8-4850-ac3c-ba532239f163" providerId="ADAL" clId="{AC9C0C90-D814-4439-A7A9-417BB5D89DCC}" dt="2021-06-16T16:07:17.411" v="1307" actId="2696"/>
        <pc:sldMkLst>
          <pc:docMk/>
          <pc:sldMk cId="1371191014" sldId="4080"/>
        </pc:sldMkLst>
      </pc:sldChg>
      <pc:sldChg chg="modSp mod">
        <pc:chgData name="Joan C Rowen" userId="3ee6f0ed-f7f8-4850-ac3c-ba532239f163" providerId="ADAL" clId="{AC9C0C90-D814-4439-A7A9-417BB5D89DCC}" dt="2021-06-16T16:21:59.527" v="1463" actId="1076"/>
        <pc:sldMkLst>
          <pc:docMk/>
          <pc:sldMk cId="2116036977" sldId="4080"/>
        </pc:sldMkLst>
        <pc:spChg chg="mod">
          <ac:chgData name="Joan C Rowen" userId="3ee6f0ed-f7f8-4850-ac3c-ba532239f163" providerId="ADAL" clId="{AC9C0C90-D814-4439-A7A9-417BB5D89DCC}" dt="2021-06-16T16:21:59.527" v="1463" actId="1076"/>
          <ac:spMkLst>
            <pc:docMk/>
            <pc:sldMk cId="2116036977" sldId="4080"/>
            <ac:spMk id="15" creationId="{FB27AD44-435F-4A8A-9641-2BA9B420B8D8}"/>
          </ac:spMkLst>
        </pc:spChg>
      </pc:sldChg>
      <pc:sldChg chg="del">
        <pc:chgData name="Joan C Rowen" userId="3ee6f0ed-f7f8-4850-ac3c-ba532239f163" providerId="ADAL" clId="{AC9C0C90-D814-4439-A7A9-417BB5D89DCC}" dt="2021-06-16T16:21:23.079" v="1462" actId="2696"/>
        <pc:sldMkLst>
          <pc:docMk/>
          <pc:sldMk cId="3967682090" sldId="4080"/>
        </pc:sldMkLst>
      </pc:sldChg>
      <pc:sldChg chg="addSp delSp modSp del mod">
        <pc:chgData name="Joan C Rowen" userId="3ee6f0ed-f7f8-4850-ac3c-ba532239f163" providerId="ADAL" clId="{AC9C0C90-D814-4439-A7A9-417BB5D89DCC}" dt="2021-06-16T16:14:47.127" v="1341" actId="2696"/>
        <pc:sldMkLst>
          <pc:docMk/>
          <pc:sldMk cId="2374396509" sldId="4081"/>
        </pc:sldMkLst>
        <pc:spChg chg="add del mod">
          <ac:chgData name="Joan C Rowen" userId="3ee6f0ed-f7f8-4850-ac3c-ba532239f163" providerId="ADAL" clId="{AC9C0C90-D814-4439-A7A9-417BB5D89DCC}" dt="2021-06-16T16:11:58.841" v="1338" actId="478"/>
          <ac:spMkLst>
            <pc:docMk/>
            <pc:sldMk cId="2374396509" sldId="4081"/>
            <ac:spMk id="12" creationId="{3158BFF0-6F5A-4A6A-BE6A-454A092EC1AE}"/>
          </ac:spMkLst>
        </pc:spChg>
      </pc:sldChg>
      <pc:sldChg chg="del">
        <pc:chgData name="Joan C Rowen" userId="3ee6f0ed-f7f8-4850-ac3c-ba532239f163" providerId="ADAL" clId="{AC9C0C90-D814-4439-A7A9-417BB5D89DCC}" dt="2021-06-16T14:15:16.255" v="41" actId="47"/>
        <pc:sldMkLst>
          <pc:docMk/>
          <pc:sldMk cId="952381581" sldId="4082"/>
        </pc:sldMkLst>
      </pc:sldChg>
      <pc:sldChg chg="del">
        <pc:chgData name="Joan C Rowen" userId="3ee6f0ed-f7f8-4850-ac3c-ba532239f163" providerId="ADAL" clId="{AC9C0C90-D814-4439-A7A9-417BB5D89DCC}" dt="2021-06-16T14:14:59.266" v="5" actId="47"/>
        <pc:sldMkLst>
          <pc:docMk/>
          <pc:sldMk cId="1441709551" sldId="4084"/>
        </pc:sldMkLst>
      </pc:sldChg>
      <pc:sldChg chg="addSp delSp modSp mod modAnim">
        <pc:chgData name="Joan C Rowen" userId="3ee6f0ed-f7f8-4850-ac3c-ba532239f163" providerId="ADAL" clId="{AC9C0C90-D814-4439-A7A9-417BB5D89DCC}" dt="2021-06-16T16:13:38.109" v="1340"/>
        <pc:sldMkLst>
          <pc:docMk/>
          <pc:sldMk cId="3594053251" sldId="4086"/>
        </pc:sldMkLst>
        <pc:spChg chg="del">
          <ac:chgData name="Joan C Rowen" userId="3ee6f0ed-f7f8-4850-ac3c-ba532239f163" providerId="ADAL" clId="{AC9C0C90-D814-4439-A7A9-417BB5D89DCC}" dt="2021-06-16T14:15:56.172" v="44" actId="478"/>
          <ac:spMkLst>
            <pc:docMk/>
            <pc:sldMk cId="3594053251" sldId="4086"/>
            <ac:spMk id="4" creationId="{B4EB774D-28E3-41C1-B24B-3C789B21A3EC}"/>
          </ac:spMkLst>
        </pc:spChg>
        <pc:spChg chg="del">
          <ac:chgData name="Joan C Rowen" userId="3ee6f0ed-f7f8-4850-ac3c-ba532239f163" providerId="ADAL" clId="{AC9C0C90-D814-4439-A7A9-417BB5D89DCC}" dt="2021-06-16T14:15:58.139" v="45" actId="478"/>
          <ac:spMkLst>
            <pc:docMk/>
            <pc:sldMk cId="3594053251" sldId="4086"/>
            <ac:spMk id="7" creationId="{0D9CBB1D-2C93-4622-BC09-ACC3AB58BDB5}"/>
          </ac:spMkLst>
        </pc:spChg>
        <pc:spChg chg="add mod">
          <ac:chgData name="Joan C Rowen" userId="3ee6f0ed-f7f8-4850-ac3c-ba532239f163" providerId="ADAL" clId="{AC9C0C90-D814-4439-A7A9-417BB5D89DCC}" dt="2021-06-16T14:27:37.369" v="138" actId="14100"/>
          <ac:spMkLst>
            <pc:docMk/>
            <pc:sldMk cId="3594053251" sldId="4086"/>
            <ac:spMk id="13" creationId="{A8878933-D469-47F6-BC17-C9C8FB0EB3A0}"/>
          </ac:spMkLst>
        </pc:spChg>
        <pc:spChg chg="add mod">
          <ac:chgData name="Joan C Rowen" userId="3ee6f0ed-f7f8-4850-ac3c-ba532239f163" providerId="ADAL" clId="{AC9C0C90-D814-4439-A7A9-417BB5D89DCC}" dt="2021-06-16T14:31:21.839" v="182" actId="1076"/>
          <ac:spMkLst>
            <pc:docMk/>
            <pc:sldMk cId="3594053251" sldId="4086"/>
            <ac:spMk id="16" creationId="{3811E11F-14D0-4DB0-BE53-04ED7C44E441}"/>
          </ac:spMkLst>
        </pc:spChg>
        <pc:spChg chg="add mod">
          <ac:chgData name="Joan C Rowen" userId="3ee6f0ed-f7f8-4850-ac3c-ba532239f163" providerId="ADAL" clId="{AC9C0C90-D814-4439-A7A9-417BB5D89DCC}" dt="2021-06-16T16:11:35.266" v="1336" actId="14100"/>
          <ac:spMkLst>
            <pc:docMk/>
            <pc:sldMk cId="3594053251" sldId="4086"/>
            <ac:spMk id="23" creationId="{266D6BBC-7189-4702-B123-FE04F3313C43}"/>
          </ac:spMkLst>
        </pc:spChg>
        <pc:picChg chg="add del mod modCrop">
          <ac:chgData name="Joan C Rowen" userId="3ee6f0ed-f7f8-4850-ac3c-ba532239f163" providerId="ADAL" clId="{AC9C0C90-D814-4439-A7A9-417BB5D89DCC}" dt="2021-06-16T14:22:10.183" v="93" actId="478"/>
          <ac:picMkLst>
            <pc:docMk/>
            <pc:sldMk cId="3594053251" sldId="4086"/>
            <ac:picMk id="3" creationId="{D14BB39A-2147-45CD-8E68-CD39C4C6964F}"/>
          </ac:picMkLst>
        </pc:picChg>
        <pc:picChg chg="add del">
          <ac:chgData name="Joan C Rowen" userId="3ee6f0ed-f7f8-4850-ac3c-ba532239f163" providerId="ADAL" clId="{AC9C0C90-D814-4439-A7A9-417BB5D89DCC}" dt="2021-06-16T14:19:45.211" v="68" actId="22"/>
          <ac:picMkLst>
            <pc:docMk/>
            <pc:sldMk cId="3594053251" sldId="4086"/>
            <ac:picMk id="6" creationId="{F40D3522-FA49-4896-B184-F3A8AF9A1C60}"/>
          </ac:picMkLst>
        </pc:picChg>
        <pc:picChg chg="add mod">
          <ac:chgData name="Joan C Rowen" userId="3ee6f0ed-f7f8-4850-ac3c-ba532239f163" providerId="ADAL" clId="{AC9C0C90-D814-4439-A7A9-417BB5D89DCC}" dt="2021-06-16T16:13:38.109" v="1340"/>
          <ac:picMkLst>
            <pc:docMk/>
            <pc:sldMk cId="3594053251" sldId="4086"/>
            <ac:picMk id="9" creationId="{C77F56B3-5B40-4BBF-8F2C-5F04E55D5B15}"/>
          </ac:picMkLst>
        </pc:picChg>
        <pc:picChg chg="del">
          <ac:chgData name="Joan C Rowen" userId="3ee6f0ed-f7f8-4850-ac3c-ba532239f163" providerId="ADAL" clId="{AC9C0C90-D814-4439-A7A9-417BB5D89DCC}" dt="2021-06-16T14:15:59.047" v="46" actId="478"/>
          <ac:picMkLst>
            <pc:docMk/>
            <pc:sldMk cId="3594053251" sldId="4086"/>
            <ac:picMk id="10" creationId="{5A31D058-46B6-4D2D-A98D-FAD642F7562A}"/>
          </ac:picMkLst>
        </pc:picChg>
        <pc:picChg chg="del">
          <ac:chgData name="Joan C Rowen" userId="3ee6f0ed-f7f8-4850-ac3c-ba532239f163" providerId="ADAL" clId="{AC9C0C90-D814-4439-A7A9-417BB5D89DCC}" dt="2021-06-16T14:16:00.128" v="47" actId="478"/>
          <ac:picMkLst>
            <pc:docMk/>
            <pc:sldMk cId="3594053251" sldId="4086"/>
            <ac:picMk id="11" creationId="{8C92E916-7C68-446E-BDF3-868A2EC3388F}"/>
          </ac:picMkLst>
        </pc:picChg>
        <pc:picChg chg="add mod modCrop">
          <ac:chgData name="Joan C Rowen" userId="3ee6f0ed-f7f8-4850-ac3c-ba532239f163" providerId="ADAL" clId="{AC9C0C90-D814-4439-A7A9-417BB5D89DCC}" dt="2021-06-16T14:27:50.295" v="141" actId="14100"/>
          <ac:picMkLst>
            <pc:docMk/>
            <pc:sldMk cId="3594053251" sldId="4086"/>
            <ac:picMk id="14" creationId="{257144C0-42CA-48F9-A1B2-BC70094540FE}"/>
          </ac:picMkLst>
        </pc:picChg>
        <pc:picChg chg="add del mod modCrop">
          <ac:chgData name="Joan C Rowen" userId="3ee6f0ed-f7f8-4850-ac3c-ba532239f163" providerId="ADAL" clId="{AC9C0C90-D814-4439-A7A9-417BB5D89DCC}" dt="2021-06-16T14:26:34.688" v="129" actId="478"/>
          <ac:picMkLst>
            <pc:docMk/>
            <pc:sldMk cId="3594053251" sldId="4086"/>
            <ac:picMk id="17" creationId="{183778BF-9851-40A2-8A54-2DD10CAA8E2E}"/>
          </ac:picMkLst>
        </pc:picChg>
        <pc:picChg chg="add mod modCrop">
          <ac:chgData name="Joan C Rowen" userId="3ee6f0ed-f7f8-4850-ac3c-ba532239f163" providerId="ADAL" clId="{AC9C0C90-D814-4439-A7A9-417BB5D89DCC}" dt="2021-06-16T14:27:19.815" v="134" actId="1076"/>
          <ac:picMkLst>
            <pc:docMk/>
            <pc:sldMk cId="3594053251" sldId="4086"/>
            <ac:picMk id="19" creationId="{0E2B62F3-D178-45BC-80C3-C89AB57F1E86}"/>
          </ac:picMkLst>
        </pc:picChg>
        <pc:picChg chg="add mod modCrop">
          <ac:chgData name="Joan C Rowen" userId="3ee6f0ed-f7f8-4850-ac3c-ba532239f163" providerId="ADAL" clId="{AC9C0C90-D814-4439-A7A9-417BB5D89DCC}" dt="2021-06-16T14:33:09.527" v="304" actId="14100"/>
          <ac:picMkLst>
            <pc:docMk/>
            <pc:sldMk cId="3594053251" sldId="4086"/>
            <ac:picMk id="21" creationId="{31417857-F5CE-4756-A673-65FDBE2E4DC3}"/>
          </ac:picMkLst>
        </pc:picChg>
      </pc:sldChg>
      <pc:sldChg chg="del">
        <pc:chgData name="Joan C Rowen" userId="3ee6f0ed-f7f8-4850-ac3c-ba532239f163" providerId="ADAL" clId="{AC9C0C90-D814-4439-A7A9-417BB5D89DCC}" dt="2021-06-16T14:14:59.697" v="6" actId="47"/>
        <pc:sldMkLst>
          <pc:docMk/>
          <pc:sldMk cId="58415768" sldId="4087"/>
        </pc:sldMkLst>
      </pc:sldChg>
      <pc:sldChg chg="addSp delSp modSp mod">
        <pc:chgData name="Joan C Rowen" userId="3ee6f0ed-f7f8-4850-ac3c-ba532239f163" providerId="ADAL" clId="{AC9C0C90-D814-4439-A7A9-417BB5D89DCC}" dt="2021-06-16T15:15:30.979" v="475" actId="1076"/>
        <pc:sldMkLst>
          <pc:docMk/>
          <pc:sldMk cId="4049737786" sldId="4087"/>
        </pc:sldMkLst>
        <pc:spChg chg="del">
          <ac:chgData name="Joan C Rowen" userId="3ee6f0ed-f7f8-4850-ac3c-ba532239f163" providerId="ADAL" clId="{AC9C0C90-D814-4439-A7A9-417BB5D89DCC}" dt="2021-06-16T14:16:06.904" v="51" actId="478"/>
          <ac:spMkLst>
            <pc:docMk/>
            <pc:sldMk cId="4049737786" sldId="4087"/>
            <ac:spMk id="4" creationId="{B4EB774D-28E3-41C1-B24B-3C789B21A3EC}"/>
          </ac:spMkLst>
        </pc:spChg>
        <pc:spChg chg="add mod">
          <ac:chgData name="Joan C Rowen" userId="3ee6f0ed-f7f8-4850-ac3c-ba532239f163" providerId="ADAL" clId="{AC9C0C90-D814-4439-A7A9-417BB5D89DCC}" dt="2021-06-16T14:56:56.125" v="350" actId="14100"/>
          <ac:spMkLst>
            <pc:docMk/>
            <pc:sldMk cId="4049737786" sldId="4087"/>
            <ac:spMk id="5" creationId="{6D429C92-7610-4E29-BA1E-93B2D1454A52}"/>
          </ac:spMkLst>
        </pc:spChg>
        <pc:spChg chg="del">
          <ac:chgData name="Joan C Rowen" userId="3ee6f0ed-f7f8-4850-ac3c-ba532239f163" providerId="ADAL" clId="{AC9C0C90-D814-4439-A7A9-417BB5D89DCC}" dt="2021-06-16T14:16:04.096" v="49" actId="478"/>
          <ac:spMkLst>
            <pc:docMk/>
            <pc:sldMk cId="4049737786" sldId="4087"/>
            <ac:spMk id="7" creationId="{0D9CBB1D-2C93-4622-BC09-ACC3AB58BDB5}"/>
          </ac:spMkLst>
        </pc:spChg>
        <pc:spChg chg="add mod">
          <ac:chgData name="Joan C Rowen" userId="3ee6f0ed-f7f8-4850-ac3c-ba532239f163" providerId="ADAL" clId="{AC9C0C90-D814-4439-A7A9-417BB5D89DCC}" dt="2021-06-16T15:10:56.251" v="358" actId="1076"/>
          <ac:spMkLst>
            <pc:docMk/>
            <pc:sldMk cId="4049737786" sldId="4087"/>
            <ac:spMk id="12" creationId="{3FD15C35-8285-4B65-A0DA-FC6CC536661F}"/>
          </ac:spMkLst>
        </pc:spChg>
        <pc:spChg chg="add mod">
          <ac:chgData name="Joan C Rowen" userId="3ee6f0ed-f7f8-4850-ac3c-ba532239f163" providerId="ADAL" clId="{AC9C0C90-D814-4439-A7A9-417BB5D89DCC}" dt="2021-06-16T15:12:34.187" v="416" actId="14100"/>
          <ac:spMkLst>
            <pc:docMk/>
            <pc:sldMk cId="4049737786" sldId="4087"/>
            <ac:spMk id="13" creationId="{D152EF39-0F3B-4ABB-BC50-98E31801C936}"/>
          </ac:spMkLst>
        </pc:spChg>
        <pc:spChg chg="add mod">
          <ac:chgData name="Joan C Rowen" userId="3ee6f0ed-f7f8-4850-ac3c-ba532239f163" providerId="ADAL" clId="{AC9C0C90-D814-4439-A7A9-417BB5D89DCC}" dt="2021-06-16T15:12:52.260" v="432" actId="1076"/>
          <ac:spMkLst>
            <pc:docMk/>
            <pc:sldMk cId="4049737786" sldId="4087"/>
            <ac:spMk id="14" creationId="{C566F481-E5AF-4DB2-A77E-230255AD2D96}"/>
          </ac:spMkLst>
        </pc:spChg>
        <pc:spChg chg="add mod">
          <ac:chgData name="Joan C Rowen" userId="3ee6f0ed-f7f8-4850-ac3c-ba532239f163" providerId="ADAL" clId="{AC9C0C90-D814-4439-A7A9-417BB5D89DCC}" dt="2021-06-16T15:13:24.812" v="451" actId="14100"/>
          <ac:spMkLst>
            <pc:docMk/>
            <pc:sldMk cId="4049737786" sldId="4087"/>
            <ac:spMk id="15" creationId="{AA5F591F-4A78-432D-8AAC-2DBCD81FF2D2}"/>
          </ac:spMkLst>
        </pc:spChg>
        <pc:spChg chg="add mod">
          <ac:chgData name="Joan C Rowen" userId="3ee6f0ed-f7f8-4850-ac3c-ba532239f163" providerId="ADAL" clId="{AC9C0C90-D814-4439-A7A9-417BB5D89DCC}" dt="2021-06-16T15:14:25.315" v="473" actId="14100"/>
          <ac:spMkLst>
            <pc:docMk/>
            <pc:sldMk cId="4049737786" sldId="4087"/>
            <ac:spMk id="16" creationId="{01A49275-FDE3-4FB8-876F-4F6433B5CDB5}"/>
          </ac:spMkLst>
        </pc:spChg>
        <pc:picChg chg="add mod modCrop">
          <ac:chgData name="Joan C Rowen" userId="3ee6f0ed-f7f8-4850-ac3c-ba532239f163" providerId="ADAL" clId="{AC9C0C90-D814-4439-A7A9-417BB5D89DCC}" dt="2021-06-16T15:15:30.979" v="475" actId="1076"/>
          <ac:picMkLst>
            <pc:docMk/>
            <pc:sldMk cId="4049737786" sldId="4087"/>
            <ac:picMk id="3" creationId="{8CD81130-CC21-4D6B-BA8E-0C1A26D8F550}"/>
          </ac:picMkLst>
        </pc:picChg>
        <pc:picChg chg="del">
          <ac:chgData name="Joan C Rowen" userId="3ee6f0ed-f7f8-4850-ac3c-ba532239f163" providerId="ADAL" clId="{AC9C0C90-D814-4439-A7A9-417BB5D89DCC}" dt="2021-06-16T14:16:02.183" v="48" actId="478"/>
          <ac:picMkLst>
            <pc:docMk/>
            <pc:sldMk cId="4049737786" sldId="4087"/>
            <ac:picMk id="10" creationId="{5A31D058-46B6-4D2D-A98D-FAD642F7562A}"/>
          </ac:picMkLst>
        </pc:picChg>
        <pc:picChg chg="del">
          <ac:chgData name="Joan C Rowen" userId="3ee6f0ed-f7f8-4850-ac3c-ba532239f163" providerId="ADAL" clId="{AC9C0C90-D814-4439-A7A9-417BB5D89DCC}" dt="2021-06-16T14:16:04.936" v="50" actId="478"/>
          <ac:picMkLst>
            <pc:docMk/>
            <pc:sldMk cId="4049737786" sldId="4087"/>
            <ac:picMk id="11" creationId="{8C92E916-7C68-446E-BDF3-868A2EC3388F}"/>
          </ac:picMkLst>
        </pc:picChg>
      </pc:sldChg>
      <pc:sldChg chg="addSp delSp modSp mod">
        <pc:chgData name="Joan C Rowen" userId="3ee6f0ed-f7f8-4850-ac3c-ba532239f163" providerId="ADAL" clId="{AC9C0C90-D814-4439-A7A9-417BB5D89DCC}" dt="2021-06-16T15:18:35.315" v="531" actId="1076"/>
        <pc:sldMkLst>
          <pc:docMk/>
          <pc:sldMk cId="475622971" sldId="4088"/>
        </pc:sldMkLst>
        <pc:spChg chg="add mod">
          <ac:chgData name="Joan C Rowen" userId="3ee6f0ed-f7f8-4850-ac3c-ba532239f163" providerId="ADAL" clId="{AC9C0C90-D814-4439-A7A9-417BB5D89DCC}" dt="2021-06-16T15:18:28.324" v="530" actId="207"/>
          <ac:spMkLst>
            <pc:docMk/>
            <pc:sldMk cId="475622971" sldId="4088"/>
            <ac:spMk id="17" creationId="{E0B99CFA-7669-4E2F-B7A4-3269FB0F364D}"/>
          </ac:spMkLst>
        </pc:spChg>
        <pc:picChg chg="add mod modCrop">
          <ac:chgData name="Joan C Rowen" userId="3ee6f0ed-f7f8-4850-ac3c-ba532239f163" providerId="ADAL" clId="{AC9C0C90-D814-4439-A7A9-417BB5D89DCC}" dt="2021-06-16T15:18:35.315" v="531" actId="1076"/>
          <ac:picMkLst>
            <pc:docMk/>
            <pc:sldMk cId="475622971" sldId="4088"/>
            <ac:picMk id="3" creationId="{8F77FB9A-D415-41F1-B0BA-B4052749E388}"/>
          </ac:picMkLst>
        </pc:picChg>
        <pc:inkChg chg="add">
          <ac:chgData name="Joan C Rowen" userId="3ee6f0ed-f7f8-4850-ac3c-ba532239f163" providerId="ADAL" clId="{AC9C0C90-D814-4439-A7A9-417BB5D89DCC}" dt="2021-06-16T15:17:30.931" v="483" actId="9405"/>
          <ac:inkMkLst>
            <pc:docMk/>
            <pc:sldMk cId="475622971" sldId="4088"/>
            <ac:inkMk id="4" creationId="{C5598233-CCD0-48A7-B8EE-44C55FB5970D}"/>
          </ac:inkMkLst>
        </pc:inkChg>
        <pc:inkChg chg="add">
          <ac:chgData name="Joan C Rowen" userId="3ee6f0ed-f7f8-4850-ac3c-ba532239f163" providerId="ADAL" clId="{AC9C0C90-D814-4439-A7A9-417BB5D89DCC}" dt="2021-06-16T15:17:36.554" v="484" actId="9405"/>
          <ac:inkMkLst>
            <pc:docMk/>
            <pc:sldMk cId="475622971" sldId="4088"/>
            <ac:inkMk id="5" creationId="{E966F540-02F8-46FD-9FF1-C414256BC78C}"/>
          </ac:inkMkLst>
        </pc:inkChg>
        <pc:inkChg chg="add">
          <ac:chgData name="Joan C Rowen" userId="3ee6f0ed-f7f8-4850-ac3c-ba532239f163" providerId="ADAL" clId="{AC9C0C90-D814-4439-A7A9-417BB5D89DCC}" dt="2021-06-16T15:17:37.239" v="485" actId="9405"/>
          <ac:inkMkLst>
            <pc:docMk/>
            <pc:sldMk cId="475622971" sldId="4088"/>
            <ac:inkMk id="6" creationId="{91FCF104-8E17-4156-8355-387D9ADFE531}"/>
          </ac:inkMkLst>
        </pc:inkChg>
        <pc:inkChg chg="add del">
          <ac:chgData name="Joan C Rowen" userId="3ee6f0ed-f7f8-4850-ac3c-ba532239f163" providerId="ADAL" clId="{AC9C0C90-D814-4439-A7A9-417BB5D89DCC}" dt="2021-06-16T15:17:50.669" v="503" actId="9405"/>
          <ac:inkMkLst>
            <pc:docMk/>
            <pc:sldMk cId="475622971" sldId="4088"/>
            <ac:inkMk id="7" creationId="{118FE665-4585-46BB-B6FC-27A578CB3735}"/>
          </ac:inkMkLst>
        </pc:inkChg>
        <pc:inkChg chg="add del">
          <ac:chgData name="Joan C Rowen" userId="3ee6f0ed-f7f8-4850-ac3c-ba532239f163" providerId="ADAL" clId="{AC9C0C90-D814-4439-A7A9-417BB5D89DCC}" dt="2021-06-16T15:17:50.349" v="502" actId="9405"/>
          <ac:inkMkLst>
            <pc:docMk/>
            <pc:sldMk cId="475622971" sldId="4088"/>
            <ac:inkMk id="9" creationId="{26321CB1-7FA0-4F0A-B91D-67C4A5ECC75C}"/>
          </ac:inkMkLst>
        </pc:inkChg>
        <pc:inkChg chg="add del">
          <ac:chgData name="Joan C Rowen" userId="3ee6f0ed-f7f8-4850-ac3c-ba532239f163" providerId="ADAL" clId="{AC9C0C90-D814-4439-A7A9-417BB5D89DCC}" dt="2021-06-16T15:17:50.028" v="501" actId="9405"/>
          <ac:inkMkLst>
            <pc:docMk/>
            <pc:sldMk cId="475622971" sldId="4088"/>
            <ac:inkMk id="10" creationId="{592B5414-0487-4BFE-B8D6-E4B13531C87F}"/>
          </ac:inkMkLst>
        </pc:inkChg>
        <pc:inkChg chg="add del">
          <ac:chgData name="Joan C Rowen" userId="3ee6f0ed-f7f8-4850-ac3c-ba532239f163" providerId="ADAL" clId="{AC9C0C90-D814-4439-A7A9-417BB5D89DCC}" dt="2021-06-16T15:17:48.789" v="500" actId="9405"/>
          <ac:inkMkLst>
            <pc:docMk/>
            <pc:sldMk cId="475622971" sldId="4088"/>
            <ac:inkMk id="11" creationId="{4627B901-CA8A-4815-AC8A-7D03B619D6AB}"/>
          </ac:inkMkLst>
        </pc:inkChg>
        <pc:inkChg chg="add del">
          <ac:chgData name="Joan C Rowen" userId="3ee6f0ed-f7f8-4850-ac3c-ba532239f163" providerId="ADAL" clId="{AC9C0C90-D814-4439-A7A9-417BB5D89DCC}" dt="2021-06-16T15:17:48.469" v="499" actId="9405"/>
          <ac:inkMkLst>
            <pc:docMk/>
            <pc:sldMk cId="475622971" sldId="4088"/>
            <ac:inkMk id="12" creationId="{805F1AAB-A521-42FB-91BF-955BEF0C1737}"/>
          </ac:inkMkLst>
        </pc:inkChg>
        <pc:inkChg chg="add del">
          <ac:chgData name="Joan C Rowen" userId="3ee6f0ed-f7f8-4850-ac3c-ba532239f163" providerId="ADAL" clId="{AC9C0C90-D814-4439-A7A9-417BB5D89DCC}" dt="2021-06-16T15:17:48.173" v="498" actId="9405"/>
          <ac:inkMkLst>
            <pc:docMk/>
            <pc:sldMk cId="475622971" sldId="4088"/>
            <ac:inkMk id="13" creationId="{BCA59266-8E4A-485F-8A7C-5FA0624CF401}"/>
          </ac:inkMkLst>
        </pc:inkChg>
        <pc:inkChg chg="add del">
          <ac:chgData name="Joan C Rowen" userId="3ee6f0ed-f7f8-4850-ac3c-ba532239f163" providerId="ADAL" clId="{AC9C0C90-D814-4439-A7A9-417BB5D89DCC}" dt="2021-06-16T15:17:47.877" v="497" actId="9405"/>
          <ac:inkMkLst>
            <pc:docMk/>
            <pc:sldMk cId="475622971" sldId="4088"/>
            <ac:inkMk id="14" creationId="{01D28A73-DAAD-4F63-8A75-591DBE42F014}"/>
          </ac:inkMkLst>
        </pc:inkChg>
        <pc:inkChg chg="add del">
          <ac:chgData name="Joan C Rowen" userId="3ee6f0ed-f7f8-4850-ac3c-ba532239f163" providerId="ADAL" clId="{AC9C0C90-D814-4439-A7A9-417BB5D89DCC}" dt="2021-06-16T15:17:47.541" v="496" actId="9405"/>
          <ac:inkMkLst>
            <pc:docMk/>
            <pc:sldMk cId="475622971" sldId="4088"/>
            <ac:inkMk id="15" creationId="{A6838017-2AC5-417A-B559-5FBDB3BF1DEA}"/>
          </ac:inkMkLst>
        </pc:inkChg>
        <pc:inkChg chg="add del">
          <ac:chgData name="Joan C Rowen" userId="3ee6f0ed-f7f8-4850-ac3c-ba532239f163" providerId="ADAL" clId="{AC9C0C90-D814-4439-A7A9-417BB5D89DCC}" dt="2021-06-16T15:17:47.061" v="495" actId="9405"/>
          <ac:inkMkLst>
            <pc:docMk/>
            <pc:sldMk cId="475622971" sldId="4088"/>
            <ac:inkMk id="16" creationId="{9423067A-3AD6-452E-BBD5-9A6355532BA8}"/>
          </ac:inkMkLst>
        </pc:inkChg>
      </pc:sldChg>
      <pc:sldChg chg="del">
        <pc:chgData name="Joan C Rowen" userId="3ee6f0ed-f7f8-4850-ac3c-ba532239f163" providerId="ADAL" clId="{AC9C0C90-D814-4439-A7A9-417BB5D89DCC}" dt="2021-06-16T14:15:00.162" v="7" actId="47"/>
        <pc:sldMkLst>
          <pc:docMk/>
          <pc:sldMk cId="1030427420" sldId="4088"/>
        </pc:sldMkLst>
      </pc:sldChg>
      <pc:sldChg chg="del">
        <pc:chgData name="Joan C Rowen" userId="3ee6f0ed-f7f8-4850-ac3c-ba532239f163" providerId="ADAL" clId="{AC9C0C90-D814-4439-A7A9-417BB5D89DCC}" dt="2021-06-16T14:15:05.349" v="19" actId="47"/>
        <pc:sldMkLst>
          <pc:docMk/>
          <pc:sldMk cId="215589309" sldId="4089"/>
        </pc:sldMkLst>
      </pc:sldChg>
      <pc:sldChg chg="addSp modSp mod">
        <pc:chgData name="Joan C Rowen" userId="3ee6f0ed-f7f8-4850-ac3c-ba532239f163" providerId="ADAL" clId="{AC9C0C90-D814-4439-A7A9-417BB5D89DCC}" dt="2021-06-16T15:20:52.595" v="561" actId="1076"/>
        <pc:sldMkLst>
          <pc:docMk/>
          <pc:sldMk cId="935158531" sldId="4089"/>
        </pc:sldMkLst>
        <pc:spChg chg="add mod">
          <ac:chgData name="Joan C Rowen" userId="3ee6f0ed-f7f8-4850-ac3c-ba532239f163" providerId="ADAL" clId="{AC9C0C90-D814-4439-A7A9-417BB5D89DCC}" dt="2021-06-16T15:19:49.116" v="542" actId="14100"/>
          <ac:spMkLst>
            <pc:docMk/>
            <pc:sldMk cId="935158531" sldId="4089"/>
            <ac:spMk id="4" creationId="{33DF17C5-85D2-40B6-9DA8-8595480F182D}"/>
          </ac:spMkLst>
        </pc:spChg>
        <pc:spChg chg="add mod">
          <ac:chgData name="Joan C Rowen" userId="3ee6f0ed-f7f8-4850-ac3c-ba532239f163" providerId="ADAL" clId="{AC9C0C90-D814-4439-A7A9-417BB5D89DCC}" dt="2021-06-16T15:20:52.595" v="561" actId="1076"/>
          <ac:spMkLst>
            <pc:docMk/>
            <pc:sldMk cId="935158531" sldId="4089"/>
            <ac:spMk id="5" creationId="{97A0971F-93D0-44E0-A3D6-74F9DFD3C488}"/>
          </ac:spMkLst>
        </pc:spChg>
        <pc:picChg chg="add mod modCrop">
          <ac:chgData name="Joan C Rowen" userId="3ee6f0ed-f7f8-4850-ac3c-ba532239f163" providerId="ADAL" clId="{AC9C0C90-D814-4439-A7A9-417BB5D89DCC}" dt="2021-06-16T15:19:17.859" v="537" actId="14100"/>
          <ac:picMkLst>
            <pc:docMk/>
            <pc:sldMk cId="935158531" sldId="4089"/>
            <ac:picMk id="3" creationId="{3A663FB1-B225-49D5-9CA2-84C8E2A7C811}"/>
          </ac:picMkLst>
        </pc:picChg>
      </pc:sldChg>
      <pc:sldChg chg="addSp modSp mod">
        <pc:chgData name="Joan C Rowen" userId="3ee6f0ed-f7f8-4850-ac3c-ba532239f163" providerId="ADAL" clId="{AC9C0C90-D814-4439-A7A9-417BB5D89DCC}" dt="2021-06-16T16:11:18.368" v="1332" actId="207"/>
        <pc:sldMkLst>
          <pc:docMk/>
          <pc:sldMk cId="733775564" sldId="4090"/>
        </pc:sldMkLst>
        <pc:spChg chg="add mod">
          <ac:chgData name="Joan C Rowen" userId="3ee6f0ed-f7f8-4850-ac3c-ba532239f163" providerId="ADAL" clId="{AC9C0C90-D814-4439-A7A9-417BB5D89DCC}" dt="2021-06-16T15:22:30.274" v="587" actId="1076"/>
          <ac:spMkLst>
            <pc:docMk/>
            <pc:sldMk cId="733775564" sldId="4090"/>
            <ac:spMk id="4" creationId="{70DAF6CD-B090-4548-AD8E-EB5C194873F6}"/>
          </ac:spMkLst>
        </pc:spChg>
        <pc:spChg chg="add mod">
          <ac:chgData name="Joan C Rowen" userId="3ee6f0ed-f7f8-4850-ac3c-ba532239f163" providerId="ADAL" clId="{AC9C0C90-D814-4439-A7A9-417BB5D89DCC}" dt="2021-06-16T16:11:18.368" v="1332" actId="207"/>
          <ac:spMkLst>
            <pc:docMk/>
            <pc:sldMk cId="733775564" sldId="4090"/>
            <ac:spMk id="5" creationId="{4EDA8F03-13DE-43EC-8289-5A750292FDEC}"/>
          </ac:spMkLst>
        </pc:spChg>
        <pc:picChg chg="add mod modCrop">
          <ac:chgData name="Joan C Rowen" userId="3ee6f0ed-f7f8-4850-ac3c-ba532239f163" providerId="ADAL" clId="{AC9C0C90-D814-4439-A7A9-417BB5D89DCC}" dt="2021-06-16T15:21:40.747" v="570" actId="1076"/>
          <ac:picMkLst>
            <pc:docMk/>
            <pc:sldMk cId="733775564" sldId="4090"/>
            <ac:picMk id="3" creationId="{62FF7D04-EA4B-4570-BAC5-3DCA263B0FE7}"/>
          </ac:picMkLst>
        </pc:picChg>
      </pc:sldChg>
      <pc:sldChg chg="del">
        <pc:chgData name="Joan C Rowen" userId="3ee6f0ed-f7f8-4850-ac3c-ba532239f163" providerId="ADAL" clId="{AC9C0C90-D814-4439-A7A9-417BB5D89DCC}" dt="2021-06-16T14:15:04.899" v="18" actId="47"/>
        <pc:sldMkLst>
          <pc:docMk/>
          <pc:sldMk cId="1027926145" sldId="4090"/>
        </pc:sldMkLst>
      </pc:sldChg>
      <pc:sldChg chg="del">
        <pc:chgData name="Joan C Rowen" userId="3ee6f0ed-f7f8-4850-ac3c-ba532239f163" providerId="ADAL" clId="{AC9C0C90-D814-4439-A7A9-417BB5D89DCC}" dt="2021-06-16T14:15:02.770" v="13" actId="47"/>
        <pc:sldMkLst>
          <pc:docMk/>
          <pc:sldMk cId="1270552885" sldId="4091"/>
        </pc:sldMkLst>
      </pc:sldChg>
      <pc:sldChg chg="addSp modSp mod">
        <pc:chgData name="Joan C Rowen" userId="3ee6f0ed-f7f8-4850-ac3c-ba532239f163" providerId="ADAL" clId="{AC9C0C90-D814-4439-A7A9-417BB5D89DCC}" dt="2021-06-16T16:11:14.164" v="1331" actId="207"/>
        <pc:sldMkLst>
          <pc:docMk/>
          <pc:sldMk cId="3454874521" sldId="4091"/>
        </pc:sldMkLst>
        <pc:spChg chg="add mod">
          <ac:chgData name="Joan C Rowen" userId="3ee6f0ed-f7f8-4850-ac3c-ba532239f163" providerId="ADAL" clId="{AC9C0C90-D814-4439-A7A9-417BB5D89DCC}" dt="2021-06-16T15:24:40.235" v="620" actId="1076"/>
          <ac:spMkLst>
            <pc:docMk/>
            <pc:sldMk cId="3454874521" sldId="4091"/>
            <ac:spMk id="6" creationId="{D9B22C10-2CF5-4FDC-8FCD-6B3A663DEFAC}"/>
          </ac:spMkLst>
        </pc:spChg>
        <pc:spChg chg="add mod">
          <ac:chgData name="Joan C Rowen" userId="3ee6f0ed-f7f8-4850-ac3c-ba532239f163" providerId="ADAL" clId="{AC9C0C90-D814-4439-A7A9-417BB5D89DCC}" dt="2021-06-16T16:11:14.164" v="1331" actId="207"/>
          <ac:spMkLst>
            <pc:docMk/>
            <pc:sldMk cId="3454874521" sldId="4091"/>
            <ac:spMk id="7" creationId="{678C9C81-1D83-4C01-A97D-D0ADE5233A21}"/>
          </ac:spMkLst>
        </pc:spChg>
        <pc:spChg chg="add mod">
          <ac:chgData name="Joan C Rowen" userId="3ee6f0ed-f7f8-4850-ac3c-ba532239f163" providerId="ADAL" clId="{AC9C0C90-D814-4439-A7A9-417BB5D89DCC}" dt="2021-06-16T15:26:09.523" v="691" actId="1076"/>
          <ac:spMkLst>
            <pc:docMk/>
            <pc:sldMk cId="3454874521" sldId="4091"/>
            <ac:spMk id="9" creationId="{233F8E47-2503-4366-B9BD-3F174FD567BD}"/>
          </ac:spMkLst>
        </pc:spChg>
        <pc:spChg chg="add mod">
          <ac:chgData name="Joan C Rowen" userId="3ee6f0ed-f7f8-4850-ac3c-ba532239f163" providerId="ADAL" clId="{AC9C0C90-D814-4439-A7A9-417BB5D89DCC}" dt="2021-06-16T15:26:12.507" v="692" actId="14100"/>
          <ac:spMkLst>
            <pc:docMk/>
            <pc:sldMk cId="3454874521" sldId="4091"/>
            <ac:spMk id="10" creationId="{81EF3190-E471-4E13-86EB-EDB0E3A1855B}"/>
          </ac:spMkLst>
        </pc:spChg>
        <pc:picChg chg="add mod modCrop">
          <ac:chgData name="Joan C Rowen" userId="3ee6f0ed-f7f8-4850-ac3c-ba532239f163" providerId="ADAL" clId="{AC9C0C90-D814-4439-A7A9-417BB5D89DCC}" dt="2021-06-16T15:24:33.491" v="619" actId="1076"/>
          <ac:picMkLst>
            <pc:docMk/>
            <pc:sldMk cId="3454874521" sldId="4091"/>
            <ac:picMk id="3" creationId="{594059A2-96CA-48DF-A59B-7AB8F7F519F2}"/>
          </ac:picMkLst>
        </pc:picChg>
      </pc:sldChg>
      <pc:sldChg chg="addSp delSp modSp mod">
        <pc:chgData name="Joan C Rowen" userId="3ee6f0ed-f7f8-4850-ac3c-ba532239f163" providerId="ADAL" clId="{AC9C0C90-D814-4439-A7A9-417BB5D89DCC}" dt="2021-06-16T15:28:16.611" v="736" actId="1076"/>
        <pc:sldMkLst>
          <pc:docMk/>
          <pc:sldMk cId="1664637624" sldId="4092"/>
        </pc:sldMkLst>
        <pc:spChg chg="add mod">
          <ac:chgData name="Joan C Rowen" userId="3ee6f0ed-f7f8-4850-ac3c-ba532239f163" providerId="ADAL" clId="{AC9C0C90-D814-4439-A7A9-417BB5D89DCC}" dt="2021-06-16T15:28:16.611" v="736" actId="1076"/>
          <ac:spMkLst>
            <pc:docMk/>
            <pc:sldMk cId="1664637624" sldId="4092"/>
            <ac:spMk id="9" creationId="{D7B9DE56-E73B-4819-BF23-0D6B6170DE68}"/>
          </ac:spMkLst>
        </pc:spChg>
        <pc:spChg chg="add mod">
          <ac:chgData name="Joan C Rowen" userId="3ee6f0ed-f7f8-4850-ac3c-ba532239f163" providerId="ADAL" clId="{AC9C0C90-D814-4439-A7A9-417BB5D89DCC}" dt="2021-06-16T15:28:13.163" v="735" actId="688"/>
          <ac:spMkLst>
            <pc:docMk/>
            <pc:sldMk cId="1664637624" sldId="4092"/>
            <ac:spMk id="10" creationId="{F5A89E37-F407-4375-ACDA-75D0AC98AA56}"/>
          </ac:spMkLst>
        </pc:spChg>
        <pc:picChg chg="add del mod modCrop">
          <ac:chgData name="Joan C Rowen" userId="3ee6f0ed-f7f8-4850-ac3c-ba532239f163" providerId="ADAL" clId="{AC9C0C90-D814-4439-A7A9-417BB5D89DCC}" dt="2021-06-16T15:26:45.244" v="696" actId="478"/>
          <ac:picMkLst>
            <pc:docMk/>
            <pc:sldMk cId="1664637624" sldId="4092"/>
            <ac:picMk id="3" creationId="{CC21A2FB-91D2-4929-BB0A-F49BC23ED869}"/>
          </ac:picMkLst>
        </pc:picChg>
        <pc:picChg chg="add mod modCrop">
          <ac:chgData name="Joan C Rowen" userId="3ee6f0ed-f7f8-4850-ac3c-ba532239f163" providerId="ADAL" clId="{AC9C0C90-D814-4439-A7A9-417BB5D89DCC}" dt="2021-06-16T15:27:25.114" v="706" actId="1076"/>
          <ac:picMkLst>
            <pc:docMk/>
            <pc:sldMk cId="1664637624" sldId="4092"/>
            <ac:picMk id="5" creationId="{2A9197A5-B1A3-4308-B4E6-BA8E85765294}"/>
          </ac:picMkLst>
        </pc:picChg>
      </pc:sldChg>
      <pc:sldChg chg="del">
        <pc:chgData name="Joan C Rowen" userId="3ee6f0ed-f7f8-4850-ac3c-ba532239f163" providerId="ADAL" clId="{AC9C0C90-D814-4439-A7A9-417BB5D89DCC}" dt="2021-06-16T14:15:00.592" v="8" actId="47"/>
        <pc:sldMkLst>
          <pc:docMk/>
          <pc:sldMk cId="3343992066" sldId="4092"/>
        </pc:sldMkLst>
      </pc:sldChg>
      <pc:sldChg chg="del">
        <pc:chgData name="Joan C Rowen" userId="3ee6f0ed-f7f8-4850-ac3c-ba532239f163" providerId="ADAL" clId="{AC9C0C90-D814-4439-A7A9-417BB5D89DCC}" dt="2021-06-16T14:15:01.014" v="9" actId="47"/>
        <pc:sldMkLst>
          <pc:docMk/>
          <pc:sldMk cId="2108479249" sldId="4093"/>
        </pc:sldMkLst>
      </pc:sldChg>
      <pc:sldChg chg="addSp delSp modSp mod">
        <pc:chgData name="Joan C Rowen" userId="3ee6f0ed-f7f8-4850-ac3c-ba532239f163" providerId="ADAL" clId="{AC9C0C90-D814-4439-A7A9-417BB5D89DCC}" dt="2021-06-16T15:32:49.664" v="872" actId="123"/>
        <pc:sldMkLst>
          <pc:docMk/>
          <pc:sldMk cId="3510593669" sldId="4093"/>
        </pc:sldMkLst>
        <pc:spChg chg="add mod">
          <ac:chgData name="Joan C Rowen" userId="3ee6f0ed-f7f8-4850-ac3c-ba532239f163" providerId="ADAL" clId="{AC9C0C90-D814-4439-A7A9-417BB5D89DCC}" dt="2021-06-16T15:32:49.664" v="872" actId="123"/>
          <ac:spMkLst>
            <pc:docMk/>
            <pc:sldMk cId="3510593669" sldId="4093"/>
            <ac:spMk id="7" creationId="{291A927D-D1F4-479C-81F2-818757AB50D5}"/>
          </ac:spMkLst>
        </pc:spChg>
        <pc:picChg chg="add mod modCrop">
          <ac:chgData name="Joan C Rowen" userId="3ee6f0ed-f7f8-4850-ac3c-ba532239f163" providerId="ADAL" clId="{AC9C0C90-D814-4439-A7A9-417BB5D89DCC}" dt="2021-06-16T15:29:16.539" v="746" actId="1076"/>
          <ac:picMkLst>
            <pc:docMk/>
            <pc:sldMk cId="3510593669" sldId="4093"/>
            <ac:picMk id="3" creationId="{4ADED5D4-86E2-462D-8A7D-FA147D616322}"/>
          </ac:picMkLst>
        </pc:picChg>
        <pc:picChg chg="add del mod">
          <ac:chgData name="Joan C Rowen" userId="3ee6f0ed-f7f8-4850-ac3c-ba532239f163" providerId="ADAL" clId="{AC9C0C90-D814-4439-A7A9-417BB5D89DCC}" dt="2021-06-16T15:29:39.325" v="748" actId="478"/>
          <ac:picMkLst>
            <pc:docMk/>
            <pc:sldMk cId="3510593669" sldId="4093"/>
            <ac:picMk id="6" creationId="{1612151D-A3F2-4D00-A695-38652F66E290}"/>
          </ac:picMkLst>
        </pc:picChg>
      </pc:sldChg>
      <pc:sldChg chg="addSp delSp modSp mod">
        <pc:chgData name="Joan C Rowen" userId="3ee6f0ed-f7f8-4850-ac3c-ba532239f163" providerId="ADAL" clId="{AC9C0C90-D814-4439-A7A9-417BB5D89DCC}" dt="2021-06-16T16:10:59.701" v="1330" actId="207"/>
        <pc:sldMkLst>
          <pc:docMk/>
          <pc:sldMk cId="668697724" sldId="4094"/>
        </pc:sldMkLst>
        <pc:spChg chg="add mod">
          <ac:chgData name="Joan C Rowen" userId="3ee6f0ed-f7f8-4850-ac3c-ba532239f163" providerId="ADAL" clId="{AC9C0C90-D814-4439-A7A9-417BB5D89DCC}" dt="2021-06-16T16:10:15.647" v="1323" actId="207"/>
          <ac:spMkLst>
            <pc:docMk/>
            <pc:sldMk cId="668697724" sldId="4094"/>
            <ac:spMk id="4" creationId="{47C4A564-BA58-4882-B8CE-DBDAB0FD4ED3}"/>
          </ac:spMkLst>
        </pc:spChg>
        <pc:spChg chg="add del mod">
          <ac:chgData name="Joan C Rowen" userId="3ee6f0ed-f7f8-4850-ac3c-ba532239f163" providerId="ADAL" clId="{AC9C0C90-D814-4439-A7A9-417BB5D89DCC}" dt="2021-06-16T15:47:46.065" v="1100" actId="478"/>
          <ac:spMkLst>
            <pc:docMk/>
            <pc:sldMk cId="668697724" sldId="4094"/>
            <ac:spMk id="7" creationId="{5F032420-0A8E-4D9A-B5E1-523B41FDFE30}"/>
          </ac:spMkLst>
        </pc:spChg>
        <pc:spChg chg="add mod">
          <ac:chgData name="Joan C Rowen" userId="3ee6f0ed-f7f8-4850-ac3c-ba532239f163" providerId="ADAL" clId="{AC9C0C90-D814-4439-A7A9-417BB5D89DCC}" dt="2021-06-16T16:10:19.464" v="1324" actId="207"/>
          <ac:spMkLst>
            <pc:docMk/>
            <pc:sldMk cId="668697724" sldId="4094"/>
            <ac:spMk id="9" creationId="{30FD4B88-A029-4B8B-A6D2-BB92EB5F8600}"/>
          </ac:spMkLst>
        </pc:spChg>
        <pc:spChg chg="add mod">
          <ac:chgData name="Joan C Rowen" userId="3ee6f0ed-f7f8-4850-ac3c-ba532239f163" providerId="ADAL" clId="{AC9C0C90-D814-4439-A7A9-417BB5D89DCC}" dt="2021-06-16T16:10:23.664" v="1325" actId="207"/>
          <ac:spMkLst>
            <pc:docMk/>
            <pc:sldMk cId="668697724" sldId="4094"/>
            <ac:spMk id="10" creationId="{EAB67E95-9E89-4CE9-B2A2-67B7D08AB4FE}"/>
          </ac:spMkLst>
        </pc:spChg>
        <pc:spChg chg="add mod">
          <ac:chgData name="Joan C Rowen" userId="3ee6f0ed-f7f8-4850-ac3c-ba532239f163" providerId="ADAL" clId="{AC9C0C90-D814-4439-A7A9-417BB5D89DCC}" dt="2021-06-16T16:10:28.152" v="1326" actId="207"/>
          <ac:spMkLst>
            <pc:docMk/>
            <pc:sldMk cId="668697724" sldId="4094"/>
            <ac:spMk id="11" creationId="{274812AB-7997-42B2-ADC6-2334FB0B223B}"/>
          </ac:spMkLst>
        </pc:spChg>
        <pc:spChg chg="add mod">
          <ac:chgData name="Joan C Rowen" userId="3ee6f0ed-f7f8-4850-ac3c-ba532239f163" providerId="ADAL" clId="{AC9C0C90-D814-4439-A7A9-417BB5D89DCC}" dt="2021-06-16T16:10:34.771" v="1327" actId="207"/>
          <ac:spMkLst>
            <pc:docMk/>
            <pc:sldMk cId="668697724" sldId="4094"/>
            <ac:spMk id="12" creationId="{0DC5E7B6-762B-4C02-865C-FD50F02411DD}"/>
          </ac:spMkLst>
        </pc:spChg>
        <pc:spChg chg="add mod">
          <ac:chgData name="Joan C Rowen" userId="3ee6f0ed-f7f8-4850-ac3c-ba532239f163" providerId="ADAL" clId="{AC9C0C90-D814-4439-A7A9-417BB5D89DCC}" dt="2021-06-16T16:10:40.446" v="1328" actId="207"/>
          <ac:spMkLst>
            <pc:docMk/>
            <pc:sldMk cId="668697724" sldId="4094"/>
            <ac:spMk id="13" creationId="{57388186-F267-436A-BC0D-D95CC0A72A80}"/>
          </ac:spMkLst>
        </pc:spChg>
        <pc:spChg chg="add mod">
          <ac:chgData name="Joan C Rowen" userId="3ee6f0ed-f7f8-4850-ac3c-ba532239f163" providerId="ADAL" clId="{AC9C0C90-D814-4439-A7A9-417BB5D89DCC}" dt="2021-06-16T16:10:49.989" v="1329" actId="207"/>
          <ac:spMkLst>
            <pc:docMk/>
            <pc:sldMk cId="668697724" sldId="4094"/>
            <ac:spMk id="14" creationId="{5EC6545B-CA4A-4393-8F43-B316081F71B3}"/>
          </ac:spMkLst>
        </pc:spChg>
        <pc:spChg chg="add mod">
          <ac:chgData name="Joan C Rowen" userId="3ee6f0ed-f7f8-4850-ac3c-ba532239f163" providerId="ADAL" clId="{AC9C0C90-D814-4439-A7A9-417BB5D89DCC}" dt="2021-06-16T16:10:59.701" v="1330" actId="207"/>
          <ac:spMkLst>
            <pc:docMk/>
            <pc:sldMk cId="668697724" sldId="4094"/>
            <ac:spMk id="15" creationId="{DD76FA6A-A6C5-44CD-9030-387DFCDDA1A4}"/>
          </ac:spMkLst>
        </pc:spChg>
        <pc:spChg chg="add mod">
          <ac:chgData name="Joan C Rowen" userId="3ee6f0ed-f7f8-4850-ac3c-ba532239f163" providerId="ADAL" clId="{AC9C0C90-D814-4439-A7A9-417BB5D89DCC}" dt="2021-06-16T16:10:11.830" v="1322" actId="207"/>
          <ac:spMkLst>
            <pc:docMk/>
            <pc:sldMk cId="668697724" sldId="4094"/>
            <ac:spMk id="16" creationId="{60365B1E-5B31-4CE4-941A-93A23D32DC0C}"/>
          </ac:spMkLst>
        </pc:spChg>
        <pc:picChg chg="add mod modCrop">
          <ac:chgData name="Joan C Rowen" userId="3ee6f0ed-f7f8-4850-ac3c-ba532239f163" providerId="ADAL" clId="{AC9C0C90-D814-4439-A7A9-417BB5D89DCC}" dt="2021-06-16T15:31:39.963" v="802" actId="732"/>
          <ac:picMkLst>
            <pc:docMk/>
            <pc:sldMk cId="668697724" sldId="4094"/>
            <ac:picMk id="3" creationId="{467A4C55-30E2-43A3-8BAE-9E52A8333053}"/>
          </ac:picMkLst>
        </pc:picChg>
      </pc:sldChg>
      <pc:sldChg chg="del">
        <pc:chgData name="Joan C Rowen" userId="3ee6f0ed-f7f8-4850-ac3c-ba532239f163" providerId="ADAL" clId="{AC9C0C90-D814-4439-A7A9-417BB5D89DCC}" dt="2021-06-16T14:15:01.435" v="10" actId="47"/>
        <pc:sldMkLst>
          <pc:docMk/>
          <pc:sldMk cId="4112482349" sldId="4094"/>
        </pc:sldMkLst>
      </pc:sldChg>
      <pc:sldChg chg="addSp delSp modSp mod modAnim">
        <pc:chgData name="Joan C Rowen" userId="3ee6f0ed-f7f8-4850-ac3c-ba532239f163" providerId="ADAL" clId="{AC9C0C90-D814-4439-A7A9-417BB5D89DCC}" dt="2021-06-16T16:08:52.154" v="1308"/>
        <pc:sldMkLst>
          <pc:docMk/>
          <pc:sldMk cId="1218183633" sldId="4095"/>
        </pc:sldMkLst>
        <pc:spChg chg="del">
          <ac:chgData name="Joan C Rowen" userId="3ee6f0ed-f7f8-4850-ac3c-ba532239f163" providerId="ADAL" clId="{AC9C0C90-D814-4439-A7A9-417BB5D89DCC}" dt="2021-06-16T15:49:17.908" v="1143" actId="478"/>
          <ac:spMkLst>
            <pc:docMk/>
            <pc:sldMk cId="1218183633" sldId="4095"/>
            <ac:spMk id="4" creationId="{B4EB774D-28E3-41C1-B24B-3C789B21A3EC}"/>
          </ac:spMkLst>
        </pc:spChg>
        <pc:spChg chg="del">
          <ac:chgData name="Joan C Rowen" userId="3ee6f0ed-f7f8-4850-ac3c-ba532239f163" providerId="ADAL" clId="{AC9C0C90-D814-4439-A7A9-417BB5D89DCC}" dt="2021-06-16T15:49:19.914" v="1144" actId="478"/>
          <ac:spMkLst>
            <pc:docMk/>
            <pc:sldMk cId="1218183633" sldId="4095"/>
            <ac:spMk id="7" creationId="{0D9CBB1D-2C93-4622-BC09-ACC3AB58BDB5}"/>
          </ac:spMkLst>
        </pc:spChg>
        <pc:spChg chg="add mod">
          <ac:chgData name="Joan C Rowen" userId="3ee6f0ed-f7f8-4850-ac3c-ba532239f163" providerId="ADAL" clId="{AC9C0C90-D814-4439-A7A9-417BB5D89DCC}" dt="2021-06-16T16:07:07.840" v="1306" actId="1076"/>
          <ac:spMkLst>
            <pc:docMk/>
            <pc:sldMk cId="1218183633" sldId="4095"/>
            <ac:spMk id="12" creationId="{B509CDC2-3C60-471E-A763-B176D41F811B}"/>
          </ac:spMkLst>
        </pc:spChg>
        <pc:picChg chg="add mod modCrop">
          <ac:chgData name="Joan C Rowen" userId="3ee6f0ed-f7f8-4850-ac3c-ba532239f163" providerId="ADAL" clId="{AC9C0C90-D814-4439-A7A9-417BB5D89DCC}" dt="2021-06-16T16:05:05.248" v="1154" actId="1076"/>
          <ac:picMkLst>
            <pc:docMk/>
            <pc:sldMk cId="1218183633" sldId="4095"/>
            <ac:picMk id="3" creationId="{4988384A-6BF8-4DB3-8724-2A6C97E77847}"/>
          </ac:picMkLst>
        </pc:picChg>
        <pc:picChg chg="del">
          <ac:chgData name="Joan C Rowen" userId="3ee6f0ed-f7f8-4850-ac3c-ba532239f163" providerId="ADAL" clId="{AC9C0C90-D814-4439-A7A9-417BB5D89DCC}" dt="2021-06-16T15:49:20.713" v="1145" actId="478"/>
          <ac:picMkLst>
            <pc:docMk/>
            <pc:sldMk cId="1218183633" sldId="4095"/>
            <ac:picMk id="10" creationId="{5A31D058-46B6-4D2D-A98D-FAD642F7562A}"/>
          </ac:picMkLst>
        </pc:picChg>
        <pc:picChg chg="del">
          <ac:chgData name="Joan C Rowen" userId="3ee6f0ed-f7f8-4850-ac3c-ba532239f163" providerId="ADAL" clId="{AC9C0C90-D814-4439-A7A9-417BB5D89DCC}" dt="2021-06-16T15:49:21.689" v="1146" actId="478"/>
          <ac:picMkLst>
            <pc:docMk/>
            <pc:sldMk cId="1218183633" sldId="4095"/>
            <ac:picMk id="11" creationId="{8C92E916-7C68-446E-BDF3-868A2EC3388F}"/>
          </ac:picMkLst>
        </pc:picChg>
      </pc:sldChg>
      <pc:sldChg chg="del">
        <pc:chgData name="Joan C Rowen" userId="3ee6f0ed-f7f8-4850-ac3c-ba532239f163" providerId="ADAL" clId="{AC9C0C90-D814-4439-A7A9-417BB5D89DCC}" dt="2021-06-16T14:15:01.843" v="11" actId="47"/>
        <pc:sldMkLst>
          <pc:docMk/>
          <pc:sldMk cId="2055837702" sldId="4095"/>
        </pc:sldMkLst>
      </pc:sldChg>
      <pc:sldChg chg="addSp delSp modSp del mod">
        <pc:chgData name="Joan C Rowen" userId="3ee6f0ed-f7f8-4850-ac3c-ba532239f163" providerId="ADAL" clId="{AC9C0C90-D814-4439-A7A9-417BB5D89DCC}" dt="2021-06-16T16:17:58.138" v="1361" actId="47"/>
        <pc:sldMkLst>
          <pc:docMk/>
          <pc:sldMk cId="1017985192" sldId="4096"/>
        </pc:sldMkLst>
        <pc:spChg chg="del">
          <ac:chgData name="Joan C Rowen" userId="3ee6f0ed-f7f8-4850-ac3c-ba532239f163" providerId="ADAL" clId="{AC9C0C90-D814-4439-A7A9-417BB5D89DCC}" dt="2021-06-16T16:16:52.097" v="1344" actId="478"/>
          <ac:spMkLst>
            <pc:docMk/>
            <pc:sldMk cId="1017985192" sldId="4096"/>
            <ac:spMk id="4" creationId="{715160C3-0439-43FB-B2BC-0786573C62B1}"/>
          </ac:spMkLst>
        </pc:spChg>
        <pc:spChg chg="add del mod">
          <ac:chgData name="Joan C Rowen" userId="3ee6f0ed-f7f8-4850-ac3c-ba532239f163" providerId="ADAL" clId="{AC9C0C90-D814-4439-A7A9-417BB5D89DCC}" dt="2021-06-16T16:16:54.369" v="1346" actId="478"/>
          <ac:spMkLst>
            <pc:docMk/>
            <pc:sldMk cId="1017985192" sldId="4096"/>
            <ac:spMk id="7" creationId="{8FBFD923-5EDE-4569-954F-3152B0CEC041}"/>
          </ac:spMkLst>
        </pc:spChg>
        <pc:picChg chg="del">
          <ac:chgData name="Joan C Rowen" userId="3ee6f0ed-f7f8-4850-ac3c-ba532239f163" providerId="ADAL" clId="{AC9C0C90-D814-4439-A7A9-417BB5D89DCC}" dt="2021-06-16T16:16:49.992" v="1343" actId="478"/>
          <ac:picMkLst>
            <pc:docMk/>
            <pc:sldMk cId="1017985192" sldId="4096"/>
            <ac:picMk id="6" creationId="{F5EC9B3F-7182-465F-9DFB-016271F631E0}"/>
          </ac:picMkLst>
        </pc:picChg>
        <pc:picChg chg="del">
          <ac:chgData name="Joan C Rowen" userId="3ee6f0ed-f7f8-4850-ac3c-ba532239f163" providerId="ADAL" clId="{AC9C0C90-D814-4439-A7A9-417BB5D89DCC}" dt="2021-06-16T16:16:49.241" v="1342" actId="478"/>
          <ac:picMkLst>
            <pc:docMk/>
            <pc:sldMk cId="1017985192" sldId="4096"/>
            <ac:picMk id="8" creationId="{1DDA798B-D5DA-48CB-A9B2-9772470C7750}"/>
          </ac:picMkLst>
        </pc:picChg>
      </pc:sldChg>
      <pc:sldChg chg="del">
        <pc:chgData name="Joan C Rowen" userId="3ee6f0ed-f7f8-4850-ac3c-ba532239f163" providerId="ADAL" clId="{AC9C0C90-D814-4439-A7A9-417BB5D89DCC}" dt="2021-06-16T14:15:02.299" v="12" actId="47"/>
        <pc:sldMkLst>
          <pc:docMk/>
          <pc:sldMk cId="2989898887" sldId="4096"/>
        </pc:sldMkLst>
      </pc:sldChg>
      <pc:sldChg chg="addSp delSp modSp add mod">
        <pc:chgData name="Joan C Rowen" userId="3ee6f0ed-f7f8-4850-ac3c-ba532239f163" providerId="ADAL" clId="{AC9C0C90-D814-4439-A7A9-417BB5D89DCC}" dt="2021-06-16T16:21:17.551" v="1461" actId="9405"/>
        <pc:sldMkLst>
          <pc:docMk/>
          <pc:sldMk cId="706258703" sldId="4097"/>
        </pc:sldMkLst>
        <pc:spChg chg="del">
          <ac:chgData name="Joan C Rowen" userId="3ee6f0ed-f7f8-4850-ac3c-ba532239f163" providerId="ADAL" clId="{AC9C0C90-D814-4439-A7A9-417BB5D89DCC}" dt="2021-06-16T16:17:03.620" v="1350" actId="478"/>
          <ac:spMkLst>
            <pc:docMk/>
            <pc:sldMk cId="706258703" sldId="4097"/>
            <ac:spMk id="4" creationId="{715160C3-0439-43FB-B2BC-0786573C62B1}"/>
          </ac:spMkLst>
        </pc:spChg>
        <pc:spChg chg="add del mod">
          <ac:chgData name="Joan C Rowen" userId="3ee6f0ed-f7f8-4850-ac3c-ba532239f163" providerId="ADAL" clId="{AC9C0C90-D814-4439-A7A9-417BB5D89DCC}" dt="2021-06-16T16:17:06.336" v="1352" actId="478"/>
          <ac:spMkLst>
            <pc:docMk/>
            <pc:sldMk cId="706258703" sldId="4097"/>
            <ac:spMk id="7" creationId="{FAAC1442-A7C6-4F5F-B7D0-4D83275B64E2}"/>
          </ac:spMkLst>
        </pc:spChg>
        <pc:spChg chg="add mod">
          <ac:chgData name="Joan C Rowen" userId="3ee6f0ed-f7f8-4850-ac3c-ba532239f163" providerId="ADAL" clId="{AC9C0C90-D814-4439-A7A9-417BB5D89DCC}" dt="2021-06-16T16:21:03.151" v="1459" actId="1076"/>
          <ac:spMkLst>
            <pc:docMk/>
            <pc:sldMk cId="706258703" sldId="4097"/>
            <ac:spMk id="11" creationId="{0EF7C2FD-30BF-4EBF-B7FF-130E4B67C52B}"/>
          </ac:spMkLst>
        </pc:spChg>
        <pc:picChg chg="del">
          <ac:chgData name="Joan C Rowen" userId="3ee6f0ed-f7f8-4850-ac3c-ba532239f163" providerId="ADAL" clId="{AC9C0C90-D814-4439-A7A9-417BB5D89DCC}" dt="2021-06-16T16:17:01.760" v="1349" actId="478"/>
          <ac:picMkLst>
            <pc:docMk/>
            <pc:sldMk cId="706258703" sldId="4097"/>
            <ac:picMk id="6" creationId="{F5EC9B3F-7182-465F-9DFB-016271F631E0}"/>
          </ac:picMkLst>
        </pc:picChg>
        <pc:picChg chg="del">
          <ac:chgData name="Joan C Rowen" userId="3ee6f0ed-f7f8-4850-ac3c-ba532239f163" providerId="ADAL" clId="{AC9C0C90-D814-4439-A7A9-417BB5D89DCC}" dt="2021-06-16T16:17:01.178" v="1348" actId="478"/>
          <ac:picMkLst>
            <pc:docMk/>
            <pc:sldMk cId="706258703" sldId="4097"/>
            <ac:picMk id="8" creationId="{1DDA798B-D5DA-48CB-A9B2-9772470C7750}"/>
          </ac:picMkLst>
        </pc:picChg>
        <pc:picChg chg="add mod modCrop">
          <ac:chgData name="Joan C Rowen" userId="3ee6f0ed-f7f8-4850-ac3c-ba532239f163" providerId="ADAL" clId="{AC9C0C90-D814-4439-A7A9-417BB5D89DCC}" dt="2021-06-16T16:17:45.503" v="1360" actId="1076"/>
          <ac:picMkLst>
            <pc:docMk/>
            <pc:sldMk cId="706258703" sldId="4097"/>
            <ac:picMk id="10" creationId="{9AB0D749-0A4E-43BB-BBEC-9E5BEE8C00A7}"/>
          </ac:picMkLst>
        </pc:picChg>
        <pc:inkChg chg="add">
          <ac:chgData name="Joan C Rowen" userId="3ee6f0ed-f7f8-4850-ac3c-ba532239f163" providerId="ADAL" clId="{AC9C0C90-D814-4439-A7A9-417BB5D89DCC}" dt="2021-06-16T16:21:11.585" v="1460" actId="9405"/>
          <ac:inkMkLst>
            <pc:docMk/>
            <pc:sldMk cId="706258703" sldId="4097"/>
            <ac:inkMk id="12" creationId="{21038DDB-A61E-4A56-84B3-89B8E844D943}"/>
          </ac:inkMkLst>
        </pc:inkChg>
        <pc:inkChg chg="add">
          <ac:chgData name="Joan C Rowen" userId="3ee6f0ed-f7f8-4850-ac3c-ba532239f163" providerId="ADAL" clId="{AC9C0C90-D814-4439-A7A9-417BB5D89DCC}" dt="2021-06-16T16:21:17.551" v="1461" actId="9405"/>
          <ac:inkMkLst>
            <pc:docMk/>
            <pc:sldMk cId="706258703" sldId="4097"/>
            <ac:inkMk id="13" creationId="{DD32F966-7F11-4BD7-BA68-CC7B842E01D6}"/>
          </ac:inkMkLst>
        </pc:inkChg>
      </pc:sldChg>
      <pc:sldChg chg="del">
        <pc:chgData name="Joan C Rowen" userId="3ee6f0ed-f7f8-4850-ac3c-ba532239f163" providerId="ADAL" clId="{AC9C0C90-D814-4439-A7A9-417BB5D89DCC}" dt="2021-06-16T14:15:04.467" v="17" actId="47"/>
        <pc:sldMkLst>
          <pc:docMk/>
          <pc:sldMk cId="725947988" sldId="4097"/>
        </pc:sldMkLst>
      </pc:sldChg>
      <pc:sldChg chg="del">
        <pc:chgData name="Joan C Rowen" userId="3ee6f0ed-f7f8-4850-ac3c-ba532239f163" providerId="ADAL" clId="{AC9C0C90-D814-4439-A7A9-417BB5D89DCC}" dt="2021-06-16T14:15:03.204" v="14" actId="47"/>
        <pc:sldMkLst>
          <pc:docMk/>
          <pc:sldMk cId="2442111596" sldId="4098"/>
        </pc:sldMkLst>
      </pc:sldChg>
      <pc:sldChg chg="del">
        <pc:chgData name="Joan C Rowen" userId="3ee6f0ed-f7f8-4850-ac3c-ba532239f163" providerId="ADAL" clId="{AC9C0C90-D814-4439-A7A9-417BB5D89DCC}" dt="2021-06-16T14:15:04.053" v="16" actId="47"/>
        <pc:sldMkLst>
          <pc:docMk/>
          <pc:sldMk cId="1460961312" sldId="4099"/>
        </pc:sldMkLst>
      </pc:sldChg>
      <pc:sldChg chg="del">
        <pc:chgData name="Joan C Rowen" userId="3ee6f0ed-f7f8-4850-ac3c-ba532239f163" providerId="ADAL" clId="{AC9C0C90-D814-4439-A7A9-417BB5D89DCC}" dt="2021-06-16T14:15:09.651" v="29" actId="47"/>
        <pc:sldMkLst>
          <pc:docMk/>
          <pc:sldMk cId="3835876276" sldId="4101"/>
        </pc:sldMkLst>
      </pc:sldChg>
      <pc:sldChg chg="del">
        <pc:chgData name="Joan C Rowen" userId="3ee6f0ed-f7f8-4850-ac3c-ba532239f163" providerId="ADAL" clId="{AC9C0C90-D814-4439-A7A9-417BB5D89DCC}" dt="2021-06-16T14:15:09.226" v="28" actId="47"/>
        <pc:sldMkLst>
          <pc:docMk/>
          <pc:sldMk cId="1306287963" sldId="4102"/>
        </pc:sldMkLst>
      </pc:sldChg>
      <pc:sldChg chg="del">
        <pc:chgData name="Joan C Rowen" userId="3ee6f0ed-f7f8-4850-ac3c-ba532239f163" providerId="ADAL" clId="{AC9C0C90-D814-4439-A7A9-417BB5D89DCC}" dt="2021-06-16T14:15:06.160" v="21" actId="47"/>
        <pc:sldMkLst>
          <pc:docMk/>
          <pc:sldMk cId="1539457818" sldId="4103"/>
        </pc:sldMkLst>
      </pc:sldChg>
      <pc:sldChg chg="del">
        <pc:chgData name="Joan C Rowen" userId="3ee6f0ed-f7f8-4850-ac3c-ba532239f163" providerId="ADAL" clId="{AC9C0C90-D814-4439-A7A9-417BB5D89DCC}" dt="2021-06-16T14:15:05.744" v="20" actId="47"/>
        <pc:sldMkLst>
          <pc:docMk/>
          <pc:sldMk cId="2947021708" sldId="4104"/>
        </pc:sldMkLst>
      </pc:sldChg>
      <pc:sldChg chg="del">
        <pc:chgData name="Joan C Rowen" userId="3ee6f0ed-f7f8-4850-ac3c-ba532239f163" providerId="ADAL" clId="{AC9C0C90-D814-4439-A7A9-417BB5D89DCC}" dt="2021-06-16T14:15:08.814" v="27" actId="47"/>
        <pc:sldMkLst>
          <pc:docMk/>
          <pc:sldMk cId="1758652686" sldId="4105"/>
        </pc:sldMkLst>
      </pc:sldChg>
      <pc:sldChg chg="del">
        <pc:chgData name="Joan C Rowen" userId="3ee6f0ed-f7f8-4850-ac3c-ba532239f163" providerId="ADAL" clId="{AC9C0C90-D814-4439-A7A9-417BB5D89DCC}" dt="2021-06-16T14:15:08.429" v="26" actId="47"/>
        <pc:sldMkLst>
          <pc:docMk/>
          <pc:sldMk cId="3328956155" sldId="4106"/>
        </pc:sldMkLst>
      </pc:sldChg>
      <pc:sldChg chg="del">
        <pc:chgData name="Joan C Rowen" userId="3ee6f0ed-f7f8-4850-ac3c-ba532239f163" providerId="ADAL" clId="{AC9C0C90-D814-4439-A7A9-417BB5D89DCC}" dt="2021-06-16T14:15:07.915" v="25" actId="47"/>
        <pc:sldMkLst>
          <pc:docMk/>
          <pc:sldMk cId="2651875974" sldId="4107"/>
        </pc:sldMkLst>
      </pc:sldChg>
      <pc:sldChg chg="del">
        <pc:chgData name="Joan C Rowen" userId="3ee6f0ed-f7f8-4850-ac3c-ba532239f163" providerId="ADAL" clId="{AC9C0C90-D814-4439-A7A9-417BB5D89DCC}" dt="2021-06-16T14:15:07.483" v="24" actId="47"/>
        <pc:sldMkLst>
          <pc:docMk/>
          <pc:sldMk cId="862736159" sldId="4108"/>
        </pc:sldMkLst>
      </pc:sldChg>
      <pc:sldChg chg="del">
        <pc:chgData name="Joan C Rowen" userId="3ee6f0ed-f7f8-4850-ac3c-ba532239f163" providerId="ADAL" clId="{AC9C0C90-D814-4439-A7A9-417BB5D89DCC}" dt="2021-06-16T14:15:07.142" v="23" actId="47"/>
        <pc:sldMkLst>
          <pc:docMk/>
          <pc:sldMk cId="4091425317" sldId="4109"/>
        </pc:sldMkLst>
      </pc:sldChg>
      <pc:sldChg chg="del">
        <pc:chgData name="Joan C Rowen" userId="3ee6f0ed-f7f8-4850-ac3c-ba532239f163" providerId="ADAL" clId="{AC9C0C90-D814-4439-A7A9-417BB5D89DCC}" dt="2021-06-16T14:14:58.680" v="4" actId="47"/>
        <pc:sldMkLst>
          <pc:docMk/>
          <pc:sldMk cId="269549148" sldId="4111"/>
        </pc:sldMkLst>
      </pc:sldChg>
      <pc:sldChg chg="del">
        <pc:chgData name="Joan C Rowen" userId="3ee6f0ed-f7f8-4850-ac3c-ba532239f163" providerId="ADAL" clId="{AC9C0C90-D814-4439-A7A9-417BB5D89DCC}" dt="2021-06-16T14:15:03.652" v="15" actId="47"/>
        <pc:sldMkLst>
          <pc:docMk/>
          <pc:sldMk cId="2720568454" sldId="4112"/>
        </pc:sldMkLst>
      </pc:sldChg>
      <pc:sldChg chg="del">
        <pc:chgData name="Joan C Rowen" userId="3ee6f0ed-f7f8-4850-ac3c-ba532239f163" providerId="ADAL" clId="{AC9C0C90-D814-4439-A7A9-417BB5D89DCC}" dt="2021-06-16T14:15:06.572" v="22" actId="47"/>
        <pc:sldMkLst>
          <pc:docMk/>
          <pc:sldMk cId="2306724931" sldId="4113"/>
        </pc:sldMkLst>
      </pc:sldChg>
      <pc:sldChg chg="del">
        <pc:chgData name="Joan C Rowen" userId="3ee6f0ed-f7f8-4850-ac3c-ba532239f163" providerId="ADAL" clId="{AC9C0C90-D814-4439-A7A9-417BB5D89DCC}" dt="2021-06-16T14:15:13.295" v="38" actId="47"/>
        <pc:sldMkLst>
          <pc:docMk/>
          <pc:sldMk cId="2810395895" sldId="4114"/>
        </pc:sldMkLst>
      </pc:sldChg>
      <pc:sldChg chg="del">
        <pc:chgData name="Joan C Rowen" userId="3ee6f0ed-f7f8-4850-ac3c-ba532239f163" providerId="ADAL" clId="{AC9C0C90-D814-4439-A7A9-417BB5D89DCC}" dt="2021-06-16T14:15:12.284" v="36" actId="47"/>
        <pc:sldMkLst>
          <pc:docMk/>
          <pc:sldMk cId="3144099679" sldId="4115"/>
        </pc:sldMkLst>
      </pc:sldChg>
      <pc:sldChg chg="del">
        <pc:chgData name="Joan C Rowen" userId="3ee6f0ed-f7f8-4850-ac3c-ba532239f163" providerId="ADAL" clId="{AC9C0C90-D814-4439-A7A9-417BB5D89DCC}" dt="2021-06-16T14:15:11.923" v="35" actId="47"/>
        <pc:sldMkLst>
          <pc:docMk/>
          <pc:sldMk cId="4222644614" sldId="4116"/>
        </pc:sldMkLst>
      </pc:sldChg>
      <pc:sldChg chg="del">
        <pc:chgData name="Joan C Rowen" userId="3ee6f0ed-f7f8-4850-ac3c-ba532239f163" providerId="ADAL" clId="{AC9C0C90-D814-4439-A7A9-417BB5D89DCC}" dt="2021-06-16T14:15:11.547" v="34" actId="47"/>
        <pc:sldMkLst>
          <pc:docMk/>
          <pc:sldMk cId="3007231340" sldId="4117"/>
        </pc:sldMkLst>
      </pc:sldChg>
      <pc:sldChg chg="del">
        <pc:chgData name="Joan C Rowen" userId="3ee6f0ed-f7f8-4850-ac3c-ba532239f163" providerId="ADAL" clId="{AC9C0C90-D814-4439-A7A9-417BB5D89DCC}" dt="2021-06-16T14:15:11.173" v="33" actId="47"/>
        <pc:sldMkLst>
          <pc:docMk/>
          <pc:sldMk cId="2140594153" sldId="4118"/>
        </pc:sldMkLst>
      </pc:sldChg>
      <pc:sldChg chg="del">
        <pc:chgData name="Joan C Rowen" userId="3ee6f0ed-f7f8-4850-ac3c-ba532239f163" providerId="ADAL" clId="{AC9C0C90-D814-4439-A7A9-417BB5D89DCC}" dt="2021-06-16T14:15:10.391" v="31" actId="47"/>
        <pc:sldMkLst>
          <pc:docMk/>
          <pc:sldMk cId="4113193823" sldId="4119"/>
        </pc:sldMkLst>
      </pc:sldChg>
      <pc:sldChg chg="del">
        <pc:chgData name="Joan C Rowen" userId="3ee6f0ed-f7f8-4850-ac3c-ba532239f163" providerId="ADAL" clId="{AC9C0C90-D814-4439-A7A9-417BB5D89DCC}" dt="2021-06-16T14:15:10.041" v="30" actId="47"/>
        <pc:sldMkLst>
          <pc:docMk/>
          <pc:sldMk cId="4032614454" sldId="4120"/>
        </pc:sldMkLst>
      </pc:sldChg>
      <pc:sldChg chg="del">
        <pc:chgData name="Joan C Rowen" userId="3ee6f0ed-f7f8-4850-ac3c-ba532239f163" providerId="ADAL" clId="{AC9C0C90-D814-4439-A7A9-417BB5D89DCC}" dt="2021-06-16T14:15:10.888" v="32" actId="47"/>
        <pc:sldMkLst>
          <pc:docMk/>
          <pc:sldMk cId="2589682778" sldId="4121"/>
        </pc:sldMkLst>
      </pc:sldChg>
      <pc:sldChg chg="del">
        <pc:chgData name="Joan C Rowen" userId="3ee6f0ed-f7f8-4850-ac3c-ba532239f163" providerId="ADAL" clId="{AC9C0C90-D814-4439-A7A9-417BB5D89DCC}" dt="2021-06-16T14:15:13.645" v="39" actId="47"/>
        <pc:sldMkLst>
          <pc:docMk/>
          <pc:sldMk cId="1895180392" sldId="4122"/>
        </pc:sldMkLst>
      </pc:sldChg>
      <pc:sldChg chg="del">
        <pc:chgData name="Joan C Rowen" userId="3ee6f0ed-f7f8-4850-ac3c-ba532239f163" providerId="ADAL" clId="{AC9C0C90-D814-4439-A7A9-417BB5D89DCC}" dt="2021-06-16T14:15:12.693" v="37" actId="47"/>
        <pc:sldMkLst>
          <pc:docMk/>
          <pc:sldMk cId="4063209423" sldId="4123"/>
        </pc:sldMkLst>
      </pc:sldChg>
      <pc:sldChg chg="del">
        <pc:chgData name="Joan C Rowen" userId="3ee6f0ed-f7f8-4850-ac3c-ba532239f163" providerId="ADAL" clId="{AC9C0C90-D814-4439-A7A9-417BB5D89DCC}" dt="2021-06-16T14:15:14.010" v="40" actId="47"/>
        <pc:sldMkLst>
          <pc:docMk/>
          <pc:sldMk cId="3389420470" sldId="4124"/>
        </pc:sldMkLst>
      </pc:sldChg>
      <pc:sldChg chg="del">
        <pc:chgData name="Joan C Rowen" userId="3ee6f0ed-f7f8-4850-ac3c-ba532239f163" providerId="ADAL" clId="{AC9C0C90-D814-4439-A7A9-417BB5D89DCC}" dt="2021-06-16T14:14:38.097" v="0" actId="47"/>
        <pc:sldMkLst>
          <pc:docMk/>
          <pc:sldMk cId="2601338980" sldId="4125"/>
        </pc:sldMkLst>
      </pc:sldChg>
    </pc:docChg>
  </pc:docChgLst>
  <pc:docChgLst>
    <pc:chgData name="Joan C Rowen" userId="3ee6f0ed-f7f8-4850-ac3c-ba532239f163" providerId="ADAL" clId="{C3D66AFE-0902-44AF-9385-337B8402BA65}"/>
    <pc:docChg chg="undo custSel addSld delSld modSld delMainMaster addSection delSection modSection">
      <pc:chgData name="Joan C Rowen" userId="3ee6f0ed-f7f8-4850-ac3c-ba532239f163" providerId="ADAL" clId="{C3D66AFE-0902-44AF-9385-337B8402BA65}" dt="2021-06-15T18:06:43.606" v="3395"/>
      <pc:docMkLst>
        <pc:docMk/>
      </pc:docMkLst>
      <pc:sldChg chg="del">
        <pc:chgData name="Joan C Rowen" userId="3ee6f0ed-f7f8-4850-ac3c-ba532239f163" providerId="ADAL" clId="{C3D66AFE-0902-44AF-9385-337B8402BA65}" dt="2021-06-14T14:57:39.238" v="2093" actId="47"/>
        <pc:sldMkLst>
          <pc:docMk/>
          <pc:sldMk cId="8458621" sldId="4025"/>
        </pc:sldMkLst>
      </pc:sldChg>
      <pc:sldChg chg="addSp delSp modSp mod">
        <pc:chgData name="Joan C Rowen" userId="3ee6f0ed-f7f8-4850-ac3c-ba532239f163" providerId="ADAL" clId="{C3D66AFE-0902-44AF-9385-337B8402BA65}" dt="2021-06-15T15:21:33.375" v="2379" actId="20577"/>
        <pc:sldMkLst>
          <pc:docMk/>
          <pc:sldMk cId="1832058639" sldId="4029"/>
        </pc:sldMkLst>
        <pc:spChg chg="mod">
          <ac:chgData name="Joan C Rowen" userId="3ee6f0ed-f7f8-4850-ac3c-ba532239f163" providerId="ADAL" clId="{C3D66AFE-0902-44AF-9385-337B8402BA65}" dt="2021-06-15T15:21:33.375" v="2379" actId="20577"/>
          <ac:spMkLst>
            <pc:docMk/>
            <pc:sldMk cId="1832058639" sldId="4029"/>
            <ac:spMk id="2" creationId="{00000000-0000-0000-0000-000000000000}"/>
          </ac:spMkLst>
        </pc:spChg>
        <pc:spChg chg="mod">
          <ac:chgData name="Joan C Rowen" userId="3ee6f0ed-f7f8-4850-ac3c-ba532239f163" providerId="ADAL" clId="{C3D66AFE-0902-44AF-9385-337B8402BA65}" dt="2021-06-13T22:20:06.470" v="126" actId="20577"/>
          <ac:spMkLst>
            <pc:docMk/>
            <pc:sldMk cId="1832058639" sldId="4029"/>
            <ac:spMk id="3" creationId="{00000000-0000-0000-0000-000000000000}"/>
          </ac:spMkLst>
        </pc:spChg>
        <pc:spChg chg="mod">
          <ac:chgData name="Joan C Rowen" userId="3ee6f0ed-f7f8-4850-ac3c-ba532239f163" providerId="ADAL" clId="{C3D66AFE-0902-44AF-9385-337B8402BA65}" dt="2021-06-13T22:18:37.778" v="54" actId="20577"/>
          <ac:spMkLst>
            <pc:docMk/>
            <pc:sldMk cId="1832058639" sldId="4029"/>
            <ac:spMk id="5" creationId="{00000000-0000-0000-0000-000000000000}"/>
          </ac:spMkLst>
        </pc:spChg>
        <pc:picChg chg="mod">
          <ac:chgData name="Joan C Rowen" userId="3ee6f0ed-f7f8-4850-ac3c-ba532239f163" providerId="ADAL" clId="{C3D66AFE-0902-44AF-9385-337B8402BA65}" dt="2021-06-15T03:43:45.731" v="2296" actId="1076"/>
          <ac:picMkLst>
            <pc:docMk/>
            <pc:sldMk cId="1832058639" sldId="4029"/>
            <ac:picMk id="4" creationId="{00000000-0000-0000-0000-000000000000}"/>
          </ac:picMkLst>
        </pc:picChg>
        <pc:picChg chg="del">
          <ac:chgData name="Joan C Rowen" userId="3ee6f0ed-f7f8-4850-ac3c-ba532239f163" providerId="ADAL" clId="{C3D66AFE-0902-44AF-9385-337B8402BA65}" dt="2021-06-13T22:23:13.508" v="127" actId="478"/>
          <ac:picMkLst>
            <pc:docMk/>
            <pc:sldMk cId="1832058639" sldId="4029"/>
            <ac:picMk id="6" creationId="{6814725D-A54F-4713-A81B-ACC6843BBD82}"/>
          </ac:picMkLst>
        </pc:picChg>
        <pc:picChg chg="add mod">
          <ac:chgData name="Joan C Rowen" userId="3ee6f0ed-f7f8-4850-ac3c-ba532239f163" providerId="ADAL" clId="{C3D66AFE-0902-44AF-9385-337B8402BA65}" dt="2021-06-15T03:43:35.451" v="2293" actId="1076"/>
          <ac:picMkLst>
            <pc:docMk/>
            <pc:sldMk cId="1832058639" sldId="4029"/>
            <ac:picMk id="6" creationId="{B2FC0188-EF57-43DA-AFD3-8BC9ED17D2D7}"/>
          </ac:picMkLst>
        </pc:picChg>
        <pc:picChg chg="add mod">
          <ac:chgData name="Joan C Rowen" userId="3ee6f0ed-f7f8-4850-ac3c-ba532239f163" providerId="ADAL" clId="{C3D66AFE-0902-44AF-9385-337B8402BA65}" dt="2021-06-13T22:23:45.070" v="133" actId="1440"/>
          <ac:picMkLst>
            <pc:docMk/>
            <pc:sldMk cId="1832058639" sldId="4029"/>
            <ac:picMk id="1026" creationId="{01D5A527-F8CD-4882-9B2D-031085A1D25C}"/>
          </ac:picMkLst>
        </pc:picChg>
      </pc:sldChg>
      <pc:sldChg chg="modSp">
        <pc:chgData name="Joan C Rowen" userId="3ee6f0ed-f7f8-4850-ac3c-ba532239f163" providerId="ADAL" clId="{C3D66AFE-0902-44AF-9385-337B8402BA65}" dt="2021-06-13T22:24:13.686" v="134" actId="1076"/>
        <pc:sldMkLst>
          <pc:docMk/>
          <pc:sldMk cId="2324789606" sldId="4030"/>
        </pc:sldMkLst>
        <pc:picChg chg="mod">
          <ac:chgData name="Joan C Rowen" userId="3ee6f0ed-f7f8-4850-ac3c-ba532239f163" providerId="ADAL" clId="{C3D66AFE-0902-44AF-9385-337B8402BA65}" dt="2021-06-13T22:24:13.686" v="134" actId="1076"/>
          <ac:picMkLst>
            <pc:docMk/>
            <pc:sldMk cId="2324789606" sldId="4030"/>
            <ac:picMk id="4" creationId="{00000000-0000-0000-0000-000000000000}"/>
          </ac:picMkLst>
        </pc:picChg>
      </pc:sldChg>
      <pc:sldChg chg="del">
        <pc:chgData name="Joan C Rowen" userId="3ee6f0ed-f7f8-4850-ac3c-ba532239f163" providerId="ADAL" clId="{C3D66AFE-0902-44AF-9385-337B8402BA65}" dt="2021-06-13T22:24:26.508" v="135" actId="2696"/>
        <pc:sldMkLst>
          <pc:docMk/>
          <pc:sldMk cId="1101211517" sldId="4032"/>
        </pc:sldMkLst>
      </pc:sldChg>
      <pc:sldChg chg="addSp delSp modSp mod">
        <pc:chgData name="Joan C Rowen" userId="3ee6f0ed-f7f8-4850-ac3c-ba532239f163" providerId="ADAL" clId="{C3D66AFE-0902-44AF-9385-337B8402BA65}" dt="2021-06-15T15:28:11.417" v="2636" actId="20577"/>
        <pc:sldMkLst>
          <pc:docMk/>
          <pc:sldMk cId="3186643141" sldId="4033"/>
        </pc:sldMkLst>
        <pc:spChg chg="mod">
          <ac:chgData name="Joan C Rowen" userId="3ee6f0ed-f7f8-4850-ac3c-ba532239f163" providerId="ADAL" clId="{C3D66AFE-0902-44AF-9385-337B8402BA65}" dt="2021-06-14T01:11:35.516" v="404" actId="1076"/>
          <ac:spMkLst>
            <pc:docMk/>
            <pc:sldMk cId="3186643141" sldId="4033"/>
            <ac:spMk id="2" creationId="{00000000-0000-0000-0000-000000000000}"/>
          </ac:spMkLst>
        </pc:spChg>
        <pc:spChg chg="mod">
          <ac:chgData name="Joan C Rowen" userId="3ee6f0ed-f7f8-4850-ac3c-ba532239f163" providerId="ADAL" clId="{C3D66AFE-0902-44AF-9385-337B8402BA65}" dt="2021-06-15T15:28:00.666" v="2624" actId="20577"/>
          <ac:spMkLst>
            <pc:docMk/>
            <pc:sldMk cId="3186643141" sldId="4033"/>
            <ac:spMk id="3" creationId="{00000000-0000-0000-0000-000000000000}"/>
          </ac:spMkLst>
        </pc:spChg>
        <pc:spChg chg="add mod">
          <ac:chgData name="Joan C Rowen" userId="3ee6f0ed-f7f8-4850-ac3c-ba532239f163" providerId="ADAL" clId="{C3D66AFE-0902-44AF-9385-337B8402BA65}" dt="2021-06-14T01:08:25.791" v="270" actId="20577"/>
          <ac:spMkLst>
            <pc:docMk/>
            <pc:sldMk cId="3186643141" sldId="4033"/>
            <ac:spMk id="5" creationId="{4CED22F9-8E32-4945-8329-682F26D30126}"/>
          </ac:spMkLst>
        </pc:spChg>
        <pc:spChg chg="add mod">
          <ac:chgData name="Joan C Rowen" userId="3ee6f0ed-f7f8-4850-ac3c-ba532239f163" providerId="ADAL" clId="{C3D66AFE-0902-44AF-9385-337B8402BA65}" dt="2021-06-15T15:28:11.417" v="2636" actId="20577"/>
          <ac:spMkLst>
            <pc:docMk/>
            <pc:sldMk cId="3186643141" sldId="4033"/>
            <ac:spMk id="6" creationId="{528D20EA-DD55-41E0-97D1-6D4D7A66301A}"/>
          </ac:spMkLst>
        </pc:spChg>
        <pc:picChg chg="add mod">
          <ac:chgData name="Joan C Rowen" userId="3ee6f0ed-f7f8-4850-ac3c-ba532239f163" providerId="ADAL" clId="{C3D66AFE-0902-44AF-9385-337B8402BA65}" dt="2021-06-14T01:10:36.396" v="400" actId="1076"/>
          <ac:picMkLst>
            <pc:docMk/>
            <pc:sldMk cId="3186643141" sldId="4033"/>
            <ac:picMk id="7" creationId="{0CBD28E7-43BD-4370-BBF7-1329EA552861}"/>
          </ac:picMkLst>
        </pc:picChg>
        <pc:picChg chg="add mod">
          <ac:chgData name="Joan C Rowen" userId="3ee6f0ed-f7f8-4850-ac3c-ba532239f163" providerId="ADAL" clId="{C3D66AFE-0902-44AF-9385-337B8402BA65}" dt="2021-06-14T13:21:48.731" v="475"/>
          <ac:picMkLst>
            <pc:docMk/>
            <pc:sldMk cId="3186643141" sldId="4033"/>
            <ac:picMk id="9" creationId="{CE2403E6-6E80-425A-A960-E02B5887F5E0}"/>
          </ac:picMkLst>
        </pc:picChg>
        <pc:picChg chg="mod">
          <ac:chgData name="Joan C Rowen" userId="3ee6f0ed-f7f8-4850-ac3c-ba532239f163" providerId="ADAL" clId="{C3D66AFE-0902-44AF-9385-337B8402BA65}" dt="2021-06-15T15:22:29.320" v="2397" actId="1076"/>
          <ac:picMkLst>
            <pc:docMk/>
            <pc:sldMk cId="3186643141" sldId="4033"/>
            <ac:picMk id="1026" creationId="{00000000-0000-0000-0000-000000000000}"/>
          </ac:picMkLst>
        </pc:picChg>
        <pc:picChg chg="add del mod">
          <ac:chgData name="Joan C Rowen" userId="3ee6f0ed-f7f8-4850-ac3c-ba532239f163" providerId="ADAL" clId="{C3D66AFE-0902-44AF-9385-337B8402BA65}" dt="2021-06-14T13:21:47.225" v="474" actId="478"/>
          <ac:picMkLst>
            <pc:docMk/>
            <pc:sldMk cId="3186643141" sldId="4033"/>
            <ac:picMk id="2050" creationId="{C771ACED-CC50-4AFB-B261-DA713D9DACF8}"/>
          </ac:picMkLst>
        </pc:picChg>
      </pc:sldChg>
      <pc:sldChg chg="addSp delSp modSp mod modAnim">
        <pc:chgData name="Joan C Rowen" userId="3ee6f0ed-f7f8-4850-ac3c-ba532239f163" providerId="ADAL" clId="{C3D66AFE-0902-44AF-9385-337B8402BA65}" dt="2021-06-15T02:51:04.642" v="2252"/>
        <pc:sldMkLst>
          <pc:docMk/>
          <pc:sldMk cId="804943912" sldId="4034"/>
        </pc:sldMkLst>
        <pc:spChg chg="del">
          <ac:chgData name="Joan C Rowen" userId="3ee6f0ed-f7f8-4850-ac3c-ba532239f163" providerId="ADAL" clId="{C3D66AFE-0902-44AF-9385-337B8402BA65}" dt="2021-06-14T13:22:40.637" v="478" actId="478"/>
          <ac:spMkLst>
            <pc:docMk/>
            <pc:sldMk cId="804943912" sldId="4034"/>
            <ac:spMk id="2" creationId="{00000000-0000-0000-0000-000000000000}"/>
          </ac:spMkLst>
        </pc:spChg>
        <pc:spChg chg="mod">
          <ac:chgData name="Joan C Rowen" userId="3ee6f0ed-f7f8-4850-ac3c-ba532239f163" providerId="ADAL" clId="{C3D66AFE-0902-44AF-9385-337B8402BA65}" dt="2021-06-14T13:27:22.536" v="522" actId="14100"/>
          <ac:spMkLst>
            <pc:docMk/>
            <pc:sldMk cId="804943912" sldId="4034"/>
            <ac:spMk id="6" creationId="{ED0AFB91-597B-4D55-AFED-2046C62E7D50}"/>
          </ac:spMkLst>
        </pc:spChg>
        <pc:spChg chg="mod">
          <ac:chgData name="Joan C Rowen" userId="3ee6f0ed-f7f8-4850-ac3c-ba532239f163" providerId="ADAL" clId="{C3D66AFE-0902-44AF-9385-337B8402BA65}" dt="2021-06-14T13:29:23.337" v="544" actId="207"/>
          <ac:spMkLst>
            <pc:docMk/>
            <pc:sldMk cId="804943912" sldId="4034"/>
            <ac:spMk id="7" creationId="{D930CBCD-402A-4BE6-AD72-05DC4C600EF8}"/>
          </ac:spMkLst>
        </pc:spChg>
        <pc:spChg chg="add del mod">
          <ac:chgData name="Joan C Rowen" userId="3ee6f0ed-f7f8-4850-ac3c-ba532239f163" providerId="ADAL" clId="{C3D66AFE-0902-44AF-9385-337B8402BA65}" dt="2021-06-14T13:22:55.797" v="480" actId="478"/>
          <ac:spMkLst>
            <pc:docMk/>
            <pc:sldMk cId="804943912" sldId="4034"/>
            <ac:spMk id="8" creationId="{BF2F36A9-91B0-4ADC-BAB2-B19A32D9DE18}"/>
          </ac:spMkLst>
        </pc:spChg>
        <pc:spChg chg="add mod">
          <ac:chgData name="Joan C Rowen" userId="3ee6f0ed-f7f8-4850-ac3c-ba532239f163" providerId="ADAL" clId="{C3D66AFE-0902-44AF-9385-337B8402BA65}" dt="2021-06-14T13:29:32.106" v="545" actId="207"/>
          <ac:spMkLst>
            <pc:docMk/>
            <pc:sldMk cId="804943912" sldId="4034"/>
            <ac:spMk id="13" creationId="{FF3A0098-F91D-4FCB-8382-BF051C8312C8}"/>
          </ac:spMkLst>
        </pc:spChg>
        <pc:spChg chg="add mod">
          <ac:chgData name="Joan C Rowen" userId="3ee6f0ed-f7f8-4850-ac3c-ba532239f163" providerId="ADAL" clId="{C3D66AFE-0902-44AF-9385-337B8402BA65}" dt="2021-06-14T13:29:42.043" v="546" actId="207"/>
          <ac:spMkLst>
            <pc:docMk/>
            <pc:sldMk cId="804943912" sldId="4034"/>
            <ac:spMk id="14" creationId="{89DCD0D1-709E-4E8A-A2D3-0A8CDD084755}"/>
          </ac:spMkLst>
        </pc:spChg>
        <pc:spChg chg="add mod">
          <ac:chgData name="Joan C Rowen" userId="3ee6f0ed-f7f8-4850-ac3c-ba532239f163" providerId="ADAL" clId="{C3D66AFE-0902-44AF-9385-337B8402BA65}" dt="2021-06-14T13:29:51.019" v="547" actId="207"/>
          <ac:spMkLst>
            <pc:docMk/>
            <pc:sldMk cId="804943912" sldId="4034"/>
            <ac:spMk id="15" creationId="{4F943A42-877B-4363-8D7B-F0F1CD6E4A0C}"/>
          </ac:spMkLst>
        </pc:spChg>
        <pc:spChg chg="add mod">
          <ac:chgData name="Joan C Rowen" userId="3ee6f0ed-f7f8-4850-ac3c-ba532239f163" providerId="ADAL" clId="{C3D66AFE-0902-44AF-9385-337B8402BA65}" dt="2021-06-14T13:30:00.971" v="548" actId="207"/>
          <ac:spMkLst>
            <pc:docMk/>
            <pc:sldMk cId="804943912" sldId="4034"/>
            <ac:spMk id="16" creationId="{8EFEDCFE-7192-4BF5-B2DE-D89B315F51FF}"/>
          </ac:spMkLst>
        </pc:spChg>
        <pc:spChg chg="add mod">
          <ac:chgData name="Joan C Rowen" userId="3ee6f0ed-f7f8-4850-ac3c-ba532239f163" providerId="ADAL" clId="{C3D66AFE-0902-44AF-9385-337B8402BA65}" dt="2021-06-14T13:30:09.802" v="549" actId="207"/>
          <ac:spMkLst>
            <pc:docMk/>
            <pc:sldMk cId="804943912" sldId="4034"/>
            <ac:spMk id="17" creationId="{B03E5F7C-DF34-484D-9D10-D1B04728D204}"/>
          </ac:spMkLst>
        </pc:spChg>
        <pc:spChg chg="add mod">
          <ac:chgData name="Joan C Rowen" userId="3ee6f0ed-f7f8-4850-ac3c-ba532239f163" providerId="ADAL" clId="{C3D66AFE-0902-44AF-9385-337B8402BA65}" dt="2021-06-14T13:30:18.350" v="550" actId="207"/>
          <ac:spMkLst>
            <pc:docMk/>
            <pc:sldMk cId="804943912" sldId="4034"/>
            <ac:spMk id="18" creationId="{ED30B040-F280-430F-A630-A99E0E28AF63}"/>
          </ac:spMkLst>
        </pc:spChg>
        <pc:picChg chg="del">
          <ac:chgData name="Joan C Rowen" userId="3ee6f0ed-f7f8-4850-ac3c-ba532239f163" providerId="ADAL" clId="{C3D66AFE-0902-44AF-9385-337B8402BA65}" dt="2021-06-14T13:25:28.281" v="508" actId="478"/>
          <ac:picMkLst>
            <pc:docMk/>
            <pc:sldMk cId="804943912" sldId="4034"/>
            <ac:picMk id="5" creationId="{00000000-0000-0000-0000-000000000000}"/>
          </ac:picMkLst>
        </pc:picChg>
        <pc:picChg chg="add mod">
          <ac:chgData name="Joan C Rowen" userId="3ee6f0ed-f7f8-4850-ac3c-ba532239f163" providerId="ADAL" clId="{C3D66AFE-0902-44AF-9385-337B8402BA65}" dt="2021-06-14T13:23:12.327" v="484" actId="1076"/>
          <ac:picMkLst>
            <pc:docMk/>
            <pc:sldMk cId="804943912" sldId="4034"/>
            <ac:picMk id="10" creationId="{08813162-3987-4487-A78B-D41710EAF91F}"/>
          </ac:picMkLst>
        </pc:picChg>
        <pc:picChg chg="add mod">
          <ac:chgData name="Joan C Rowen" userId="3ee6f0ed-f7f8-4850-ac3c-ba532239f163" providerId="ADAL" clId="{C3D66AFE-0902-44AF-9385-337B8402BA65}" dt="2021-06-14T13:23:07.436" v="483"/>
          <ac:picMkLst>
            <pc:docMk/>
            <pc:sldMk cId="804943912" sldId="4034"/>
            <ac:picMk id="11" creationId="{6DB8A8E8-AB87-4278-889A-AF78A63A2BB9}"/>
          </ac:picMkLst>
        </pc:picChg>
        <pc:picChg chg="add mod">
          <ac:chgData name="Joan C Rowen" userId="3ee6f0ed-f7f8-4850-ac3c-ba532239f163" providerId="ADAL" clId="{C3D66AFE-0902-44AF-9385-337B8402BA65}" dt="2021-06-14T13:24:24.699" v="505" actId="1076"/>
          <ac:picMkLst>
            <pc:docMk/>
            <pc:sldMk cId="804943912" sldId="4034"/>
            <ac:picMk id="12" creationId="{B0766D40-6F12-4A94-9028-59C1CB910119}"/>
          </ac:picMkLst>
        </pc:picChg>
        <pc:picChg chg="mod">
          <ac:chgData name="Joan C Rowen" userId="3ee6f0ed-f7f8-4850-ac3c-ba532239f163" providerId="ADAL" clId="{C3D66AFE-0902-44AF-9385-337B8402BA65}" dt="2021-06-15T01:01:22.399" v="2140" actId="1076"/>
          <ac:picMkLst>
            <pc:docMk/>
            <pc:sldMk cId="804943912" sldId="4034"/>
            <ac:picMk id="2052" creationId="{00000000-0000-0000-0000-000000000000}"/>
          </ac:picMkLst>
        </pc:picChg>
      </pc:sldChg>
      <pc:sldChg chg="del">
        <pc:chgData name="Joan C Rowen" userId="3ee6f0ed-f7f8-4850-ac3c-ba532239f163" providerId="ADAL" clId="{C3D66AFE-0902-44AF-9385-337B8402BA65}" dt="2021-06-14T14:57:34.103" v="2076" actId="47"/>
        <pc:sldMkLst>
          <pc:docMk/>
          <pc:sldMk cId="2915937862" sldId="4035"/>
        </pc:sldMkLst>
      </pc:sldChg>
      <pc:sldChg chg="del">
        <pc:chgData name="Joan C Rowen" userId="3ee6f0ed-f7f8-4850-ac3c-ba532239f163" providerId="ADAL" clId="{C3D66AFE-0902-44AF-9385-337B8402BA65}" dt="2021-06-14T14:57:38.650" v="2091" actId="47"/>
        <pc:sldMkLst>
          <pc:docMk/>
          <pc:sldMk cId="251241357" sldId="4036"/>
        </pc:sldMkLst>
      </pc:sldChg>
      <pc:sldChg chg="del">
        <pc:chgData name="Joan C Rowen" userId="3ee6f0ed-f7f8-4850-ac3c-ba532239f163" providerId="ADAL" clId="{C3D66AFE-0902-44AF-9385-337B8402BA65}" dt="2021-06-14T14:57:39.829" v="2094" actId="47"/>
        <pc:sldMkLst>
          <pc:docMk/>
          <pc:sldMk cId="2480137205" sldId="4038"/>
        </pc:sldMkLst>
      </pc:sldChg>
      <pc:sldChg chg="del">
        <pc:chgData name="Joan C Rowen" userId="3ee6f0ed-f7f8-4850-ac3c-ba532239f163" providerId="ADAL" clId="{C3D66AFE-0902-44AF-9385-337B8402BA65}" dt="2021-06-14T01:07:10.130" v="136" actId="47"/>
        <pc:sldMkLst>
          <pc:docMk/>
          <pc:sldMk cId="3846126364" sldId="4039"/>
        </pc:sldMkLst>
      </pc:sldChg>
      <pc:sldChg chg="del">
        <pc:chgData name="Joan C Rowen" userId="3ee6f0ed-f7f8-4850-ac3c-ba532239f163" providerId="ADAL" clId="{C3D66AFE-0902-44AF-9385-337B8402BA65}" dt="2021-06-14T14:57:34.619" v="2077" actId="47"/>
        <pc:sldMkLst>
          <pc:docMk/>
          <pc:sldMk cId="2674112298" sldId="4040"/>
        </pc:sldMkLst>
      </pc:sldChg>
      <pc:sldChg chg="del">
        <pc:chgData name="Joan C Rowen" userId="3ee6f0ed-f7f8-4850-ac3c-ba532239f163" providerId="ADAL" clId="{C3D66AFE-0902-44AF-9385-337B8402BA65}" dt="2021-06-14T14:57:36.723" v="2083" actId="47"/>
        <pc:sldMkLst>
          <pc:docMk/>
          <pc:sldMk cId="3843407727" sldId="4043"/>
        </pc:sldMkLst>
      </pc:sldChg>
      <pc:sldChg chg="del">
        <pc:chgData name="Joan C Rowen" userId="3ee6f0ed-f7f8-4850-ac3c-ba532239f163" providerId="ADAL" clId="{C3D66AFE-0902-44AF-9385-337B8402BA65}" dt="2021-06-14T14:57:38.900" v="2092" actId="47"/>
        <pc:sldMkLst>
          <pc:docMk/>
          <pc:sldMk cId="1422296080" sldId="4048"/>
        </pc:sldMkLst>
      </pc:sldChg>
      <pc:sldChg chg="del">
        <pc:chgData name="Joan C Rowen" userId="3ee6f0ed-f7f8-4850-ac3c-ba532239f163" providerId="ADAL" clId="{C3D66AFE-0902-44AF-9385-337B8402BA65}" dt="2021-06-14T14:20:23.100" v="1201" actId="47"/>
        <pc:sldMkLst>
          <pc:docMk/>
          <pc:sldMk cId="869226875" sldId="4059"/>
        </pc:sldMkLst>
      </pc:sldChg>
      <pc:sldChg chg="del">
        <pc:chgData name="Joan C Rowen" userId="3ee6f0ed-f7f8-4850-ac3c-ba532239f163" providerId="ADAL" clId="{C3D66AFE-0902-44AF-9385-337B8402BA65}" dt="2021-06-14T14:57:42.191" v="2095" actId="47"/>
        <pc:sldMkLst>
          <pc:docMk/>
          <pc:sldMk cId="1099307820" sldId="4060"/>
        </pc:sldMkLst>
      </pc:sldChg>
      <pc:sldChg chg="del">
        <pc:chgData name="Joan C Rowen" userId="3ee6f0ed-f7f8-4850-ac3c-ba532239f163" providerId="ADAL" clId="{C3D66AFE-0902-44AF-9385-337B8402BA65}" dt="2021-06-14T14:57:32.670" v="2075" actId="47"/>
        <pc:sldMkLst>
          <pc:docMk/>
          <pc:sldMk cId="1004418864" sldId="4061"/>
        </pc:sldMkLst>
      </pc:sldChg>
      <pc:sldChg chg="del">
        <pc:chgData name="Joan C Rowen" userId="3ee6f0ed-f7f8-4850-ac3c-ba532239f163" providerId="ADAL" clId="{C3D66AFE-0902-44AF-9385-337B8402BA65}" dt="2021-06-14T14:57:35.095" v="2078" actId="47"/>
        <pc:sldMkLst>
          <pc:docMk/>
          <pc:sldMk cId="1266506550" sldId="4062"/>
        </pc:sldMkLst>
      </pc:sldChg>
      <pc:sldChg chg="del">
        <pc:chgData name="Joan C Rowen" userId="3ee6f0ed-f7f8-4850-ac3c-ba532239f163" providerId="ADAL" clId="{C3D66AFE-0902-44AF-9385-337B8402BA65}" dt="2021-06-14T14:57:36.213" v="2081" actId="47"/>
        <pc:sldMkLst>
          <pc:docMk/>
          <pc:sldMk cId="2064597564" sldId="4063"/>
        </pc:sldMkLst>
      </pc:sldChg>
      <pc:sldChg chg="addSp delSp modSp mod modAnim">
        <pc:chgData name="Joan C Rowen" userId="3ee6f0ed-f7f8-4850-ac3c-ba532239f163" providerId="ADAL" clId="{C3D66AFE-0902-44AF-9385-337B8402BA65}" dt="2021-06-15T01:04:10.014" v="2171"/>
        <pc:sldMkLst>
          <pc:docMk/>
          <pc:sldMk cId="700657679" sldId="4064"/>
        </pc:sldMkLst>
        <pc:spChg chg="mod">
          <ac:chgData name="Joan C Rowen" userId="3ee6f0ed-f7f8-4850-ac3c-ba532239f163" providerId="ADAL" clId="{C3D66AFE-0902-44AF-9385-337B8402BA65}" dt="2021-06-14T14:20:34.180" v="1211" actId="20577"/>
          <ac:spMkLst>
            <pc:docMk/>
            <pc:sldMk cId="700657679" sldId="4064"/>
            <ac:spMk id="2" creationId="{00000000-0000-0000-0000-000000000000}"/>
          </ac:spMkLst>
        </pc:spChg>
        <pc:spChg chg="add del mod">
          <ac:chgData name="Joan C Rowen" userId="3ee6f0ed-f7f8-4850-ac3c-ba532239f163" providerId="ADAL" clId="{C3D66AFE-0902-44AF-9385-337B8402BA65}" dt="2021-06-14T14:13:52.489" v="563" actId="478"/>
          <ac:spMkLst>
            <pc:docMk/>
            <pc:sldMk cId="700657679" sldId="4064"/>
            <ac:spMk id="7" creationId="{A82DB994-DEC3-4380-99BB-169D035B9BE5}"/>
          </ac:spMkLst>
        </pc:spChg>
        <pc:spChg chg="add del mod">
          <ac:chgData name="Joan C Rowen" userId="3ee6f0ed-f7f8-4850-ac3c-ba532239f163" providerId="ADAL" clId="{C3D66AFE-0902-44AF-9385-337B8402BA65}" dt="2021-06-14T14:46:08.133" v="1613" actId="478"/>
          <ac:spMkLst>
            <pc:docMk/>
            <pc:sldMk cId="700657679" sldId="4064"/>
            <ac:spMk id="8" creationId="{EE4A0E08-B5F3-4C98-A4F1-6D9EDD2C1B0B}"/>
          </ac:spMkLst>
        </pc:spChg>
        <pc:spChg chg="add del mod">
          <ac:chgData name="Joan C Rowen" userId="3ee6f0ed-f7f8-4850-ac3c-ba532239f163" providerId="ADAL" clId="{C3D66AFE-0902-44AF-9385-337B8402BA65}" dt="2021-06-14T14:45:28.647" v="1605" actId="478"/>
          <ac:spMkLst>
            <pc:docMk/>
            <pc:sldMk cId="700657679" sldId="4064"/>
            <ac:spMk id="9" creationId="{390F9BC4-9DCD-48E8-94F6-935F5154A613}"/>
          </ac:spMkLst>
        </pc:spChg>
        <pc:spChg chg="add del mod">
          <ac:chgData name="Joan C Rowen" userId="3ee6f0ed-f7f8-4850-ac3c-ba532239f163" providerId="ADAL" clId="{C3D66AFE-0902-44AF-9385-337B8402BA65}" dt="2021-06-14T14:22:25.515" v="1343" actId="478"/>
          <ac:spMkLst>
            <pc:docMk/>
            <pc:sldMk cId="700657679" sldId="4064"/>
            <ac:spMk id="10" creationId="{DB1ACCC1-A0ED-4501-9286-137DDAAAEE34}"/>
          </ac:spMkLst>
        </pc:spChg>
        <pc:spChg chg="add del mod">
          <ac:chgData name="Joan C Rowen" userId="3ee6f0ed-f7f8-4850-ac3c-ba532239f163" providerId="ADAL" clId="{C3D66AFE-0902-44AF-9385-337B8402BA65}" dt="2021-06-14T14:22:24.581" v="1342" actId="478"/>
          <ac:spMkLst>
            <pc:docMk/>
            <pc:sldMk cId="700657679" sldId="4064"/>
            <ac:spMk id="11" creationId="{3F86716C-08B0-4A66-AE9E-01DCB449DC71}"/>
          </ac:spMkLst>
        </pc:spChg>
        <pc:spChg chg="add del mod">
          <ac:chgData name="Joan C Rowen" userId="3ee6f0ed-f7f8-4850-ac3c-ba532239f163" providerId="ADAL" clId="{C3D66AFE-0902-44AF-9385-337B8402BA65}" dt="2021-06-14T14:32:09.544" v="1489" actId="478"/>
          <ac:spMkLst>
            <pc:docMk/>
            <pc:sldMk cId="700657679" sldId="4064"/>
            <ac:spMk id="16" creationId="{77432E44-E370-4AA3-BD25-C35D561CE582}"/>
          </ac:spMkLst>
        </pc:spChg>
        <pc:spChg chg="add del">
          <ac:chgData name="Joan C Rowen" userId="3ee6f0ed-f7f8-4850-ac3c-ba532239f163" providerId="ADAL" clId="{C3D66AFE-0902-44AF-9385-337B8402BA65}" dt="2021-06-14T14:32:26.681" v="1493" actId="478"/>
          <ac:spMkLst>
            <pc:docMk/>
            <pc:sldMk cId="700657679" sldId="4064"/>
            <ac:spMk id="17" creationId="{7B4C3102-F618-410D-832D-9C06155B15FA}"/>
          </ac:spMkLst>
        </pc:spChg>
        <pc:spChg chg="add mod">
          <ac:chgData name="Joan C Rowen" userId="3ee6f0ed-f7f8-4850-ac3c-ba532239f163" providerId="ADAL" clId="{C3D66AFE-0902-44AF-9385-337B8402BA65}" dt="2021-06-14T14:53:08.380" v="1767" actId="20577"/>
          <ac:spMkLst>
            <pc:docMk/>
            <pc:sldMk cId="700657679" sldId="4064"/>
            <ac:spMk id="43" creationId="{58DE0DCA-7779-4E3D-ACAA-20461AE1AB59}"/>
          </ac:spMkLst>
        </pc:spChg>
        <pc:spChg chg="add mod">
          <ac:chgData name="Joan C Rowen" userId="3ee6f0ed-f7f8-4850-ac3c-ba532239f163" providerId="ADAL" clId="{C3D66AFE-0902-44AF-9385-337B8402BA65}" dt="2021-06-14T14:56:12.896" v="2029" actId="1076"/>
          <ac:spMkLst>
            <pc:docMk/>
            <pc:sldMk cId="700657679" sldId="4064"/>
            <ac:spMk id="44" creationId="{3DC356F3-569C-4C56-BAA4-62D15087E6EC}"/>
          </ac:spMkLst>
        </pc:spChg>
        <pc:spChg chg="add mod">
          <ac:chgData name="Joan C Rowen" userId="3ee6f0ed-f7f8-4850-ac3c-ba532239f163" providerId="ADAL" clId="{C3D66AFE-0902-44AF-9385-337B8402BA65}" dt="2021-06-14T14:56:15.530" v="2030" actId="1076"/>
          <ac:spMkLst>
            <pc:docMk/>
            <pc:sldMk cId="700657679" sldId="4064"/>
            <ac:spMk id="45" creationId="{EA6B798F-3EAA-4D56-B71C-F5150E3DA102}"/>
          </ac:spMkLst>
        </pc:spChg>
        <pc:spChg chg="add mod">
          <ac:chgData name="Joan C Rowen" userId="3ee6f0ed-f7f8-4850-ac3c-ba532239f163" providerId="ADAL" clId="{C3D66AFE-0902-44AF-9385-337B8402BA65}" dt="2021-06-14T14:56:21.040" v="2031" actId="1076"/>
          <ac:spMkLst>
            <pc:docMk/>
            <pc:sldMk cId="700657679" sldId="4064"/>
            <ac:spMk id="46" creationId="{D9DA5544-6DD1-4932-B63F-327B6920BE0B}"/>
          </ac:spMkLst>
        </pc:spChg>
        <pc:spChg chg="add mod">
          <ac:chgData name="Joan C Rowen" userId="3ee6f0ed-f7f8-4850-ac3c-ba532239f163" providerId="ADAL" clId="{C3D66AFE-0902-44AF-9385-337B8402BA65}" dt="2021-06-14T14:56:33.049" v="2032" actId="1076"/>
          <ac:spMkLst>
            <pc:docMk/>
            <pc:sldMk cId="700657679" sldId="4064"/>
            <ac:spMk id="47" creationId="{07D8F44B-5645-4CE1-A7E2-E34E655ECABE}"/>
          </ac:spMkLst>
        </pc:spChg>
        <pc:spChg chg="add mod">
          <ac:chgData name="Joan C Rowen" userId="3ee6f0ed-f7f8-4850-ac3c-ba532239f163" providerId="ADAL" clId="{C3D66AFE-0902-44AF-9385-337B8402BA65}" dt="2021-06-14T14:56:56.666" v="2039" actId="1076"/>
          <ac:spMkLst>
            <pc:docMk/>
            <pc:sldMk cId="700657679" sldId="4064"/>
            <ac:spMk id="48" creationId="{1453CF10-74B8-4CD0-8412-233278B83BB0}"/>
          </ac:spMkLst>
        </pc:spChg>
        <pc:spChg chg="add mod">
          <ac:chgData name="Joan C Rowen" userId="3ee6f0ed-f7f8-4850-ac3c-ba532239f163" providerId="ADAL" clId="{C3D66AFE-0902-44AF-9385-337B8402BA65}" dt="2021-06-14T14:56:47.931" v="2036" actId="1076"/>
          <ac:spMkLst>
            <pc:docMk/>
            <pc:sldMk cId="700657679" sldId="4064"/>
            <ac:spMk id="49" creationId="{DD696A4E-7FB6-4773-84EE-C7B5110E264C}"/>
          </ac:spMkLst>
        </pc:spChg>
        <pc:spChg chg="add mod">
          <ac:chgData name="Joan C Rowen" userId="3ee6f0ed-f7f8-4850-ac3c-ba532239f163" providerId="ADAL" clId="{C3D66AFE-0902-44AF-9385-337B8402BA65}" dt="2021-06-14T14:56:59.665" v="2040" actId="1076"/>
          <ac:spMkLst>
            <pc:docMk/>
            <pc:sldMk cId="700657679" sldId="4064"/>
            <ac:spMk id="50" creationId="{89D4D4B3-A262-4310-A682-EA5D10E07912}"/>
          </ac:spMkLst>
        </pc:spChg>
        <pc:spChg chg="add mod">
          <ac:chgData name="Joan C Rowen" userId="3ee6f0ed-f7f8-4850-ac3c-ba532239f163" providerId="ADAL" clId="{C3D66AFE-0902-44AF-9385-337B8402BA65}" dt="2021-06-14T14:57:18.079" v="2073" actId="20577"/>
          <ac:spMkLst>
            <pc:docMk/>
            <pc:sldMk cId="700657679" sldId="4064"/>
            <ac:spMk id="51" creationId="{2DDDE252-C824-4C4E-A50B-785105B91B49}"/>
          </ac:spMkLst>
        </pc:spChg>
        <pc:picChg chg="add mod">
          <ac:chgData name="Joan C Rowen" userId="3ee6f0ed-f7f8-4850-ac3c-ba532239f163" providerId="ADAL" clId="{C3D66AFE-0902-44AF-9385-337B8402BA65}" dt="2021-06-14T14:11:16.396" v="553" actId="1076"/>
          <ac:picMkLst>
            <pc:docMk/>
            <pc:sldMk cId="700657679" sldId="4064"/>
            <ac:picMk id="3" creationId="{0324DB58-1008-46F0-AD68-BCCC9F8018A4}"/>
          </ac:picMkLst>
        </pc:picChg>
        <pc:picChg chg="del">
          <ac:chgData name="Joan C Rowen" userId="3ee6f0ed-f7f8-4850-ac3c-ba532239f163" providerId="ADAL" clId="{C3D66AFE-0902-44AF-9385-337B8402BA65}" dt="2021-06-14T14:11:19.539" v="554" actId="478"/>
          <ac:picMkLst>
            <pc:docMk/>
            <pc:sldMk cId="700657679" sldId="4064"/>
            <ac:picMk id="4" creationId="{00000000-0000-0000-0000-000000000000}"/>
          </ac:picMkLst>
        </pc:picChg>
        <pc:picChg chg="add mod">
          <ac:chgData name="Joan C Rowen" userId="3ee6f0ed-f7f8-4850-ac3c-ba532239f163" providerId="ADAL" clId="{C3D66AFE-0902-44AF-9385-337B8402BA65}" dt="2021-06-14T14:11:05.151" v="551"/>
          <ac:picMkLst>
            <pc:docMk/>
            <pc:sldMk cId="700657679" sldId="4064"/>
            <ac:picMk id="5" creationId="{8ED312E7-9D7C-4D55-AAC4-73594113673A}"/>
          </ac:picMkLst>
        </pc:picChg>
        <pc:picChg chg="add del mod">
          <ac:chgData name="Joan C Rowen" userId="3ee6f0ed-f7f8-4850-ac3c-ba532239f163" providerId="ADAL" clId="{C3D66AFE-0902-44AF-9385-337B8402BA65}" dt="2021-06-14T14:22:17.448" v="1341" actId="478"/>
          <ac:picMkLst>
            <pc:docMk/>
            <pc:sldMk cId="700657679" sldId="4064"/>
            <ac:picMk id="12" creationId="{F3EB23AD-DDFB-4DF1-9F1F-47CC2333DABC}"/>
          </ac:picMkLst>
        </pc:picChg>
        <pc:picChg chg="add del">
          <ac:chgData name="Joan C Rowen" userId="3ee6f0ed-f7f8-4850-ac3c-ba532239f163" providerId="ADAL" clId="{C3D66AFE-0902-44AF-9385-337B8402BA65}" dt="2021-06-14T14:28:04.634" v="1451" actId="21"/>
          <ac:picMkLst>
            <pc:docMk/>
            <pc:sldMk cId="700657679" sldId="4064"/>
            <ac:picMk id="14" creationId="{B34B8088-1AA8-495E-BBBF-1206240E0AB3}"/>
          </ac:picMkLst>
        </pc:picChg>
        <pc:picChg chg="add del mod modCrop">
          <ac:chgData name="Joan C Rowen" userId="3ee6f0ed-f7f8-4850-ac3c-ba532239f163" providerId="ADAL" clId="{C3D66AFE-0902-44AF-9385-337B8402BA65}" dt="2021-06-14T14:28:15.177" v="1454" actId="478"/>
          <ac:picMkLst>
            <pc:docMk/>
            <pc:sldMk cId="700657679" sldId="4064"/>
            <ac:picMk id="15" creationId="{23405A96-241F-441B-B583-960FF89A3693}"/>
          </ac:picMkLst>
        </pc:picChg>
        <pc:picChg chg="add mod modCrop">
          <ac:chgData name="Joan C Rowen" userId="3ee6f0ed-f7f8-4850-ac3c-ba532239f163" providerId="ADAL" clId="{C3D66AFE-0902-44AF-9385-337B8402BA65}" dt="2021-06-14T14:50:59.081" v="1679" actId="1076"/>
          <ac:picMkLst>
            <pc:docMk/>
            <pc:sldMk cId="700657679" sldId="4064"/>
            <ac:picMk id="19" creationId="{E170B5DA-4143-4141-B9F2-0F309B6F071B}"/>
          </ac:picMkLst>
        </pc:picChg>
        <pc:picChg chg="add mod modCrop">
          <ac:chgData name="Joan C Rowen" userId="3ee6f0ed-f7f8-4850-ac3c-ba532239f163" providerId="ADAL" clId="{C3D66AFE-0902-44AF-9385-337B8402BA65}" dt="2021-06-14T14:51:00.785" v="1680" actId="1076"/>
          <ac:picMkLst>
            <pc:docMk/>
            <pc:sldMk cId="700657679" sldId="4064"/>
            <ac:picMk id="21" creationId="{14FB04D3-02D5-43D4-A370-8376FA86C5B8}"/>
          </ac:picMkLst>
        </pc:picChg>
        <pc:picChg chg="add mod modCrop">
          <ac:chgData name="Joan C Rowen" userId="3ee6f0ed-f7f8-4850-ac3c-ba532239f163" providerId="ADAL" clId="{C3D66AFE-0902-44AF-9385-337B8402BA65}" dt="2021-06-14T14:51:02.309" v="1681" actId="1076"/>
          <ac:picMkLst>
            <pc:docMk/>
            <pc:sldMk cId="700657679" sldId="4064"/>
            <ac:picMk id="23" creationId="{EFEC822E-78AC-431F-8EDF-14F9136B1C75}"/>
          </ac:picMkLst>
        </pc:picChg>
        <pc:picChg chg="add mod modCrop">
          <ac:chgData name="Joan C Rowen" userId="3ee6f0ed-f7f8-4850-ac3c-ba532239f163" providerId="ADAL" clId="{C3D66AFE-0902-44AF-9385-337B8402BA65}" dt="2021-06-14T14:51:14.472" v="1683" actId="1076"/>
          <ac:picMkLst>
            <pc:docMk/>
            <pc:sldMk cId="700657679" sldId="4064"/>
            <ac:picMk id="25" creationId="{22A0030F-B070-42C3-9E39-73AD9ACDC4E1}"/>
          </ac:picMkLst>
        </pc:picChg>
        <pc:picChg chg="add mod modCrop">
          <ac:chgData name="Joan C Rowen" userId="3ee6f0ed-f7f8-4850-ac3c-ba532239f163" providerId="ADAL" clId="{C3D66AFE-0902-44AF-9385-337B8402BA65}" dt="2021-06-14T14:51:24.479" v="1684" actId="1076"/>
          <ac:picMkLst>
            <pc:docMk/>
            <pc:sldMk cId="700657679" sldId="4064"/>
            <ac:picMk id="27" creationId="{F40AC1E3-DAB6-4845-B64B-45B944BDCC60}"/>
          </ac:picMkLst>
        </pc:picChg>
        <pc:picChg chg="add mod modCrop">
          <ac:chgData name="Joan C Rowen" userId="3ee6f0ed-f7f8-4850-ac3c-ba532239f163" providerId="ADAL" clId="{C3D66AFE-0902-44AF-9385-337B8402BA65}" dt="2021-06-14T14:56:37.692" v="2034" actId="1076"/>
          <ac:picMkLst>
            <pc:docMk/>
            <pc:sldMk cId="700657679" sldId="4064"/>
            <ac:picMk id="29" creationId="{FB8BA6F6-45E4-4E4F-88AA-413B201C08B1}"/>
          </ac:picMkLst>
        </pc:picChg>
        <pc:picChg chg="add mod modCrop">
          <ac:chgData name="Joan C Rowen" userId="3ee6f0ed-f7f8-4850-ac3c-ba532239f163" providerId="ADAL" clId="{C3D66AFE-0902-44AF-9385-337B8402BA65}" dt="2021-06-14T14:56:44.324" v="2035" actId="1076"/>
          <ac:picMkLst>
            <pc:docMk/>
            <pc:sldMk cId="700657679" sldId="4064"/>
            <ac:picMk id="31" creationId="{5C98E7FD-278A-45E8-B19F-6ED437950FA2}"/>
          </ac:picMkLst>
        </pc:picChg>
        <pc:picChg chg="add mod modCrop">
          <ac:chgData name="Joan C Rowen" userId="3ee6f0ed-f7f8-4850-ac3c-ba532239f163" providerId="ADAL" clId="{C3D66AFE-0902-44AF-9385-337B8402BA65}" dt="2021-06-14T14:56:53.622" v="2038" actId="1076"/>
          <ac:picMkLst>
            <pc:docMk/>
            <pc:sldMk cId="700657679" sldId="4064"/>
            <ac:picMk id="33" creationId="{B020481B-7F83-44D8-9C36-B66F61B4029E}"/>
          </ac:picMkLst>
        </pc:picChg>
        <pc:picChg chg="add mod modCrop">
          <ac:chgData name="Joan C Rowen" userId="3ee6f0ed-f7f8-4850-ac3c-ba532239f163" providerId="ADAL" clId="{C3D66AFE-0902-44AF-9385-337B8402BA65}" dt="2021-06-14T14:56:51.814" v="2037" actId="1076"/>
          <ac:picMkLst>
            <pc:docMk/>
            <pc:sldMk cId="700657679" sldId="4064"/>
            <ac:picMk id="35" creationId="{ABE5B2A7-693E-4DA5-80C5-43CA326C9A26}"/>
          </ac:picMkLst>
        </pc:picChg>
        <pc:picChg chg="add del mod">
          <ac:chgData name="Joan C Rowen" userId="3ee6f0ed-f7f8-4850-ac3c-ba532239f163" providerId="ADAL" clId="{C3D66AFE-0902-44AF-9385-337B8402BA65}" dt="2021-06-14T14:46:01.572" v="1612" actId="478"/>
          <ac:picMkLst>
            <pc:docMk/>
            <pc:sldMk cId="700657679" sldId="4064"/>
            <ac:picMk id="3074" creationId="{1C9B4145-2E3C-4B3F-B4B5-14FFAFB17B68}"/>
          </ac:picMkLst>
        </pc:picChg>
        <pc:picChg chg="add del mod">
          <ac:chgData name="Joan C Rowen" userId="3ee6f0ed-f7f8-4850-ac3c-ba532239f163" providerId="ADAL" clId="{C3D66AFE-0902-44AF-9385-337B8402BA65}" dt="2021-06-14T14:45:58.271" v="1608" actId="478"/>
          <ac:picMkLst>
            <pc:docMk/>
            <pc:sldMk cId="700657679" sldId="4064"/>
            <ac:picMk id="3076" creationId="{26E6602A-A65F-4264-B218-87549AE13BF6}"/>
          </ac:picMkLst>
        </pc:picChg>
        <pc:picChg chg="add del mod">
          <ac:chgData name="Joan C Rowen" userId="3ee6f0ed-f7f8-4850-ac3c-ba532239f163" providerId="ADAL" clId="{C3D66AFE-0902-44AF-9385-337B8402BA65}" dt="2021-06-14T14:45:57.645" v="1607" actId="478"/>
          <ac:picMkLst>
            <pc:docMk/>
            <pc:sldMk cId="700657679" sldId="4064"/>
            <ac:picMk id="3078" creationId="{9A5ABA1D-64BE-4E85-A722-0A6B16C696B5}"/>
          </ac:picMkLst>
        </pc:picChg>
        <pc:picChg chg="add del mod">
          <ac:chgData name="Joan C Rowen" userId="3ee6f0ed-f7f8-4850-ac3c-ba532239f163" providerId="ADAL" clId="{C3D66AFE-0902-44AF-9385-337B8402BA65}" dt="2021-06-14T14:45:58.916" v="1609" actId="478"/>
          <ac:picMkLst>
            <pc:docMk/>
            <pc:sldMk cId="700657679" sldId="4064"/>
            <ac:picMk id="3080" creationId="{1AD33E10-5DFD-4993-A725-220134B91D84}"/>
          </ac:picMkLst>
        </pc:picChg>
        <pc:picChg chg="add del mod">
          <ac:chgData name="Joan C Rowen" userId="3ee6f0ed-f7f8-4850-ac3c-ba532239f163" providerId="ADAL" clId="{C3D66AFE-0902-44AF-9385-337B8402BA65}" dt="2021-06-14T14:45:56.951" v="1606" actId="478"/>
          <ac:picMkLst>
            <pc:docMk/>
            <pc:sldMk cId="700657679" sldId="4064"/>
            <ac:picMk id="3086" creationId="{0160CE1D-9B55-4E10-A736-76AB8760FDDE}"/>
          </ac:picMkLst>
        </pc:picChg>
        <pc:picChg chg="add del mod">
          <ac:chgData name="Joan C Rowen" userId="3ee6f0ed-f7f8-4850-ac3c-ba532239f163" providerId="ADAL" clId="{C3D66AFE-0902-44AF-9385-337B8402BA65}" dt="2021-06-14T14:45:59.573" v="1610" actId="478"/>
          <ac:picMkLst>
            <pc:docMk/>
            <pc:sldMk cId="700657679" sldId="4064"/>
            <ac:picMk id="3088" creationId="{D06BB384-F6BA-4484-AF1C-890469BA9D07}"/>
          </ac:picMkLst>
        </pc:picChg>
        <pc:picChg chg="add del mod">
          <ac:chgData name="Joan C Rowen" userId="3ee6f0ed-f7f8-4850-ac3c-ba532239f163" providerId="ADAL" clId="{C3D66AFE-0902-44AF-9385-337B8402BA65}" dt="2021-06-14T14:46:00.229" v="1611" actId="478"/>
          <ac:picMkLst>
            <pc:docMk/>
            <pc:sldMk cId="700657679" sldId="4064"/>
            <ac:picMk id="3090" creationId="{5F8C3864-DB59-4A5B-8C9F-6B2704D21814}"/>
          </ac:picMkLst>
        </pc:picChg>
      </pc:sldChg>
      <pc:sldChg chg="del">
        <pc:chgData name="Joan C Rowen" userId="3ee6f0ed-f7f8-4850-ac3c-ba532239f163" providerId="ADAL" clId="{C3D66AFE-0902-44AF-9385-337B8402BA65}" dt="2021-06-14T14:57:36.470" v="2082" actId="47"/>
        <pc:sldMkLst>
          <pc:docMk/>
          <pc:sldMk cId="3584875524" sldId="4065"/>
        </pc:sldMkLst>
      </pc:sldChg>
      <pc:sldChg chg="del">
        <pc:chgData name="Joan C Rowen" userId="3ee6f0ed-f7f8-4850-ac3c-ba532239f163" providerId="ADAL" clId="{C3D66AFE-0902-44AF-9385-337B8402BA65}" dt="2021-06-14T14:57:35.877" v="2080" actId="47"/>
        <pc:sldMkLst>
          <pc:docMk/>
          <pc:sldMk cId="3334088834" sldId="4067"/>
        </pc:sldMkLst>
      </pc:sldChg>
      <pc:sldChg chg="del">
        <pc:chgData name="Joan C Rowen" userId="3ee6f0ed-f7f8-4850-ac3c-ba532239f163" providerId="ADAL" clId="{C3D66AFE-0902-44AF-9385-337B8402BA65}" dt="2021-06-14T14:57:36.985" v="2084" actId="47"/>
        <pc:sldMkLst>
          <pc:docMk/>
          <pc:sldMk cId="3237125210" sldId="4068"/>
        </pc:sldMkLst>
      </pc:sldChg>
      <pc:sldChg chg="del">
        <pc:chgData name="Joan C Rowen" userId="3ee6f0ed-f7f8-4850-ac3c-ba532239f163" providerId="ADAL" clId="{C3D66AFE-0902-44AF-9385-337B8402BA65}" dt="2021-06-14T14:57:37.219" v="2085" actId="47"/>
        <pc:sldMkLst>
          <pc:docMk/>
          <pc:sldMk cId="317379412" sldId="4069"/>
        </pc:sldMkLst>
      </pc:sldChg>
      <pc:sldChg chg="del">
        <pc:chgData name="Joan C Rowen" userId="3ee6f0ed-f7f8-4850-ac3c-ba532239f163" providerId="ADAL" clId="{C3D66AFE-0902-44AF-9385-337B8402BA65}" dt="2021-06-14T14:57:37.438" v="2086" actId="47"/>
        <pc:sldMkLst>
          <pc:docMk/>
          <pc:sldMk cId="1557121420" sldId="4070"/>
        </pc:sldMkLst>
      </pc:sldChg>
      <pc:sldChg chg="del">
        <pc:chgData name="Joan C Rowen" userId="3ee6f0ed-f7f8-4850-ac3c-ba532239f163" providerId="ADAL" clId="{C3D66AFE-0902-44AF-9385-337B8402BA65}" dt="2021-06-14T14:57:37.657" v="2087" actId="47"/>
        <pc:sldMkLst>
          <pc:docMk/>
          <pc:sldMk cId="563758023" sldId="4071"/>
        </pc:sldMkLst>
      </pc:sldChg>
      <pc:sldChg chg="del">
        <pc:chgData name="Joan C Rowen" userId="3ee6f0ed-f7f8-4850-ac3c-ba532239f163" providerId="ADAL" clId="{C3D66AFE-0902-44AF-9385-337B8402BA65}" dt="2021-06-14T14:57:37.891" v="2088" actId="47"/>
        <pc:sldMkLst>
          <pc:docMk/>
          <pc:sldMk cId="652563123" sldId="4072"/>
        </pc:sldMkLst>
      </pc:sldChg>
      <pc:sldChg chg="del">
        <pc:chgData name="Joan C Rowen" userId="3ee6f0ed-f7f8-4850-ac3c-ba532239f163" providerId="ADAL" clId="{C3D66AFE-0902-44AF-9385-337B8402BA65}" dt="2021-06-14T14:57:38.150" v="2089" actId="47"/>
        <pc:sldMkLst>
          <pc:docMk/>
          <pc:sldMk cId="2489830614" sldId="4073"/>
        </pc:sldMkLst>
      </pc:sldChg>
      <pc:sldChg chg="del">
        <pc:chgData name="Joan C Rowen" userId="3ee6f0ed-f7f8-4850-ac3c-ba532239f163" providerId="ADAL" clId="{C3D66AFE-0902-44AF-9385-337B8402BA65}" dt="2021-06-14T14:57:38.384" v="2090" actId="47"/>
        <pc:sldMkLst>
          <pc:docMk/>
          <pc:sldMk cId="4018615945" sldId="4074"/>
        </pc:sldMkLst>
      </pc:sldChg>
      <pc:sldChg chg="del">
        <pc:chgData name="Joan C Rowen" userId="3ee6f0ed-f7f8-4850-ac3c-ba532239f163" providerId="ADAL" clId="{C3D66AFE-0902-44AF-9385-337B8402BA65}" dt="2021-06-14T14:57:35.502" v="2079" actId="47"/>
        <pc:sldMkLst>
          <pc:docMk/>
          <pc:sldMk cId="60827769" sldId="4075"/>
        </pc:sldMkLst>
      </pc:sldChg>
      <pc:sldChg chg="addSp delSp modSp new mod modAnim">
        <pc:chgData name="Joan C Rowen" userId="3ee6f0ed-f7f8-4850-ac3c-ba532239f163" providerId="ADAL" clId="{C3D66AFE-0902-44AF-9385-337B8402BA65}" dt="2021-06-15T18:04:28.669" v="3389"/>
        <pc:sldMkLst>
          <pc:docMk/>
          <pc:sldMk cId="1063407763" sldId="4076"/>
        </pc:sldMkLst>
        <pc:spChg chg="del mod">
          <ac:chgData name="Joan C Rowen" userId="3ee6f0ed-f7f8-4850-ac3c-ba532239f163" providerId="ADAL" clId="{C3D66AFE-0902-44AF-9385-337B8402BA65}" dt="2021-06-14T13:20:46.751" v="464" actId="478"/>
          <ac:spMkLst>
            <pc:docMk/>
            <pc:sldMk cId="1063407763" sldId="4076"/>
            <ac:spMk id="2" creationId="{79F5FF9C-A9AD-4952-963B-73DFBD8B4E81}"/>
          </ac:spMkLst>
        </pc:spChg>
        <pc:spChg chg="del mod">
          <ac:chgData name="Joan C Rowen" userId="3ee6f0ed-f7f8-4850-ac3c-ba532239f163" providerId="ADAL" clId="{C3D66AFE-0902-44AF-9385-337B8402BA65}" dt="2021-06-14T01:10:10.666" v="397" actId="478"/>
          <ac:spMkLst>
            <pc:docMk/>
            <pc:sldMk cId="1063407763" sldId="4076"/>
            <ac:spMk id="3" creationId="{8FB0BDE2-FE31-4593-934A-EBB3FBD59E0A}"/>
          </ac:spMkLst>
        </pc:spChg>
        <pc:spChg chg="add mod">
          <ac:chgData name="Joan C Rowen" userId="3ee6f0ed-f7f8-4850-ac3c-ba532239f163" providerId="ADAL" clId="{C3D66AFE-0902-44AF-9385-337B8402BA65}" dt="2021-06-15T16:58:17.602" v="2744" actId="1076"/>
          <ac:spMkLst>
            <pc:docMk/>
            <pc:sldMk cId="1063407763" sldId="4076"/>
            <ac:spMk id="4" creationId="{B4EB774D-28E3-41C1-B24B-3C789B21A3EC}"/>
          </ac:spMkLst>
        </pc:spChg>
        <pc:spChg chg="add del mod">
          <ac:chgData name="Joan C Rowen" userId="3ee6f0ed-f7f8-4850-ac3c-ba532239f163" providerId="ADAL" clId="{C3D66AFE-0902-44AF-9385-337B8402BA65}" dt="2021-06-15T03:47:16.150" v="2300" actId="478"/>
          <ac:spMkLst>
            <pc:docMk/>
            <pc:sldMk cId="1063407763" sldId="4076"/>
            <ac:spMk id="6" creationId="{0A83EC69-AA6D-4B7B-A7FC-8BC1545B6084}"/>
          </ac:spMkLst>
        </pc:spChg>
        <pc:spChg chg="add mod">
          <ac:chgData name="Joan C Rowen" userId="3ee6f0ed-f7f8-4850-ac3c-ba532239f163" providerId="ADAL" clId="{C3D66AFE-0902-44AF-9385-337B8402BA65}" dt="2021-06-15T17:00:12.760" v="2808" actId="207"/>
          <ac:spMkLst>
            <pc:docMk/>
            <pc:sldMk cId="1063407763" sldId="4076"/>
            <ac:spMk id="7" creationId="{0D9CBB1D-2C93-4622-BC09-ACC3AB58BDB5}"/>
          </ac:spMkLst>
        </pc:spChg>
        <pc:spChg chg="add mod">
          <ac:chgData name="Joan C Rowen" userId="3ee6f0ed-f7f8-4850-ac3c-ba532239f163" providerId="ADAL" clId="{C3D66AFE-0902-44AF-9385-337B8402BA65}" dt="2021-06-15T16:59:49.992" v="2806" actId="207"/>
          <ac:spMkLst>
            <pc:docMk/>
            <pc:sldMk cId="1063407763" sldId="4076"/>
            <ac:spMk id="9" creationId="{F14D238E-4363-4945-BF1B-DFF336835AFC}"/>
          </ac:spMkLst>
        </pc:spChg>
        <pc:picChg chg="add del mod">
          <ac:chgData name="Joan C Rowen" userId="3ee6f0ed-f7f8-4850-ac3c-ba532239f163" providerId="ADAL" clId="{C3D66AFE-0902-44AF-9385-337B8402BA65}" dt="2021-06-14T13:21:24.207" v="466" actId="478"/>
          <ac:picMkLst>
            <pc:docMk/>
            <pc:sldMk cId="1063407763" sldId="4076"/>
            <ac:picMk id="7" creationId="{322DA821-5525-4F48-9D05-95351C9CD5A0}"/>
          </ac:picMkLst>
        </pc:picChg>
        <pc:picChg chg="add mod">
          <ac:chgData name="Joan C Rowen" userId="3ee6f0ed-f7f8-4850-ac3c-ba532239f163" providerId="ADAL" clId="{C3D66AFE-0902-44AF-9385-337B8402BA65}" dt="2021-06-15T03:46:44.212" v="2299" actId="1076"/>
          <ac:picMkLst>
            <pc:docMk/>
            <pc:sldMk cId="1063407763" sldId="4076"/>
            <ac:picMk id="8" creationId="{941C6C7E-8FE5-47C5-AC7B-17B3C623F385}"/>
          </ac:picMkLst>
        </pc:picChg>
        <pc:picChg chg="add mod">
          <ac:chgData name="Joan C Rowen" userId="3ee6f0ed-f7f8-4850-ac3c-ba532239f163" providerId="ADAL" clId="{C3D66AFE-0902-44AF-9385-337B8402BA65}" dt="2021-06-15T17:01:11.018" v="2841" actId="1076"/>
          <ac:picMkLst>
            <pc:docMk/>
            <pc:sldMk cId="1063407763" sldId="4076"/>
            <ac:picMk id="10" creationId="{5A31D058-46B6-4D2D-A98D-FAD642F7562A}"/>
          </ac:picMkLst>
        </pc:picChg>
        <pc:picChg chg="add mod">
          <ac:chgData name="Joan C Rowen" userId="3ee6f0ed-f7f8-4850-ac3c-ba532239f163" providerId="ADAL" clId="{C3D66AFE-0902-44AF-9385-337B8402BA65}" dt="2021-06-15T17:01:25.425" v="2844" actId="688"/>
          <ac:picMkLst>
            <pc:docMk/>
            <pc:sldMk cId="1063407763" sldId="4076"/>
            <ac:picMk id="11" creationId="{8C92E916-7C68-446E-BDF3-868A2EC3388F}"/>
          </ac:picMkLst>
        </pc:picChg>
        <pc:picChg chg="add mod">
          <ac:chgData name="Joan C Rowen" userId="3ee6f0ed-f7f8-4850-ac3c-ba532239f163" providerId="ADAL" clId="{C3D66AFE-0902-44AF-9385-337B8402BA65}" dt="2021-06-14T13:21:41.092" v="473" actId="14100"/>
          <ac:picMkLst>
            <pc:docMk/>
            <pc:sldMk cId="1063407763" sldId="4076"/>
            <ac:picMk id="1026" creationId="{AEF9DF19-8B92-4FA9-9A69-1520CBFFCA0F}"/>
          </ac:picMkLst>
        </pc:picChg>
        <pc:inkChg chg="add del">
          <ac:chgData name="Joan C Rowen" userId="3ee6f0ed-f7f8-4850-ac3c-ba532239f163" providerId="ADAL" clId="{C3D66AFE-0902-44AF-9385-337B8402BA65}" dt="2021-06-15T16:58:05.233" v="2743" actId="478"/>
          <ac:inkMkLst>
            <pc:docMk/>
            <pc:sldMk cId="1063407763" sldId="4076"/>
            <ac:inkMk id="2" creationId="{45C02507-DC31-4209-9DFF-50154968E1A0}"/>
          </ac:inkMkLst>
        </pc:inkChg>
        <pc:inkChg chg="add del">
          <ac:chgData name="Joan C Rowen" userId="3ee6f0ed-f7f8-4850-ac3c-ba532239f163" providerId="ADAL" clId="{C3D66AFE-0902-44AF-9385-337B8402BA65}" dt="2021-06-15T16:58:03.969" v="2742" actId="478"/>
          <ac:inkMkLst>
            <pc:docMk/>
            <pc:sldMk cId="1063407763" sldId="4076"/>
            <ac:inkMk id="3" creationId="{D61BA9D4-64CE-4623-B5ED-E171AD220296}"/>
          </ac:inkMkLst>
        </pc:inkChg>
      </pc:sldChg>
      <pc:sldChg chg="del">
        <pc:chgData name="Joan C Rowen" userId="3ee6f0ed-f7f8-4850-ac3c-ba532239f163" providerId="ADAL" clId="{C3D66AFE-0902-44AF-9385-337B8402BA65}" dt="2021-06-14T01:07:16.270" v="137" actId="47"/>
        <pc:sldMkLst>
          <pc:docMk/>
          <pc:sldMk cId="1264730161" sldId="4077"/>
        </pc:sldMkLst>
      </pc:sldChg>
      <pc:sldChg chg="addSp delSp modSp new mod modAnim">
        <pc:chgData name="Joan C Rowen" userId="3ee6f0ed-f7f8-4850-ac3c-ba532239f163" providerId="ADAL" clId="{C3D66AFE-0902-44AF-9385-337B8402BA65}" dt="2021-06-15T00:53:03.169" v="2099" actId="478"/>
        <pc:sldMkLst>
          <pc:docMk/>
          <pc:sldMk cId="2102224340" sldId="4077"/>
        </pc:sldMkLst>
        <pc:spChg chg="mod">
          <ac:chgData name="Joan C Rowen" userId="3ee6f0ed-f7f8-4850-ac3c-ba532239f163" providerId="ADAL" clId="{C3D66AFE-0902-44AF-9385-337B8402BA65}" dt="2021-06-14T01:15:22.173" v="456" actId="207"/>
          <ac:spMkLst>
            <pc:docMk/>
            <pc:sldMk cId="2102224340" sldId="4077"/>
            <ac:spMk id="2" creationId="{FAE88260-53F1-4FC9-873E-56013663B7AA}"/>
          </ac:spMkLst>
        </pc:spChg>
        <pc:spChg chg="del">
          <ac:chgData name="Joan C Rowen" userId="3ee6f0ed-f7f8-4850-ac3c-ba532239f163" providerId="ADAL" clId="{C3D66AFE-0902-44AF-9385-337B8402BA65}" dt="2021-06-14T01:15:31.640" v="457"/>
          <ac:spMkLst>
            <pc:docMk/>
            <pc:sldMk cId="2102224340" sldId="4077"/>
            <ac:spMk id="3" creationId="{FF099B3D-6292-46D6-9580-CA4FD4C95FFC}"/>
          </ac:spMkLst>
        </pc:spChg>
        <pc:spChg chg="del">
          <ac:chgData name="Joan C Rowen" userId="3ee6f0ed-f7f8-4850-ac3c-ba532239f163" providerId="ADAL" clId="{C3D66AFE-0902-44AF-9385-337B8402BA65}" dt="2021-06-15T00:53:03.169" v="2099" actId="478"/>
          <ac:spMkLst>
            <pc:docMk/>
            <pc:sldMk cId="2102224340" sldId="4077"/>
            <ac:spMk id="4" creationId="{C6CEDB46-22CD-43DB-A8F5-D93946A439AC}"/>
          </ac:spMkLst>
        </pc:spChg>
        <pc:picChg chg="add del mod">
          <ac:chgData name="Joan C Rowen" userId="3ee6f0ed-f7f8-4850-ac3c-ba532239f163" providerId="ADAL" clId="{C3D66AFE-0902-44AF-9385-337B8402BA65}" dt="2021-06-14T13:22:01.125" v="476" actId="478"/>
          <ac:picMkLst>
            <pc:docMk/>
            <pc:sldMk cId="2102224340" sldId="4077"/>
            <ac:picMk id="5" creationId="{BD429770-04E3-4F30-807F-B127A59AD1FD}"/>
          </ac:picMkLst>
        </pc:picChg>
        <pc:picChg chg="add mod">
          <ac:chgData name="Joan C Rowen" userId="3ee6f0ed-f7f8-4850-ac3c-ba532239f163" providerId="ADAL" clId="{C3D66AFE-0902-44AF-9385-337B8402BA65}" dt="2021-06-14T01:14:05.416" v="408"/>
          <ac:picMkLst>
            <pc:docMk/>
            <pc:sldMk cId="2102224340" sldId="4077"/>
            <ac:picMk id="6" creationId="{5512C76E-B26F-4EBC-9777-2BAE3D396675}"/>
          </ac:picMkLst>
        </pc:picChg>
        <pc:picChg chg="add mod">
          <ac:chgData name="Joan C Rowen" userId="3ee6f0ed-f7f8-4850-ac3c-ba532239f163" providerId="ADAL" clId="{C3D66AFE-0902-44AF-9385-337B8402BA65}" dt="2021-06-14T01:15:43.004" v="461" actId="1076"/>
          <ac:picMkLst>
            <pc:docMk/>
            <pc:sldMk cId="2102224340" sldId="4077"/>
            <ac:picMk id="7" creationId="{DF4A4C85-3437-4D01-8068-9862E7E640C2}"/>
          </ac:picMkLst>
        </pc:picChg>
        <pc:picChg chg="add mod">
          <ac:chgData name="Joan C Rowen" userId="3ee6f0ed-f7f8-4850-ac3c-ba532239f163" providerId="ADAL" clId="{C3D66AFE-0902-44AF-9385-337B8402BA65}" dt="2021-06-14T13:22:02.466" v="477"/>
          <ac:picMkLst>
            <pc:docMk/>
            <pc:sldMk cId="2102224340" sldId="4077"/>
            <ac:picMk id="8" creationId="{F644287D-86F3-424B-AD5B-C0837C50BD93}"/>
          </ac:picMkLst>
        </pc:picChg>
      </pc:sldChg>
      <pc:sldChg chg="addSp delSp modSp mod modAnim">
        <pc:chgData name="Joan C Rowen" userId="3ee6f0ed-f7f8-4850-ac3c-ba532239f163" providerId="ADAL" clId="{C3D66AFE-0902-44AF-9385-337B8402BA65}" dt="2021-06-15T18:03:49.704" v="3386" actId="20577"/>
        <pc:sldMkLst>
          <pc:docMk/>
          <pc:sldMk cId="291016930" sldId="4078"/>
        </pc:sldMkLst>
        <pc:spChg chg="mod">
          <ac:chgData name="Joan C Rowen" userId="3ee6f0ed-f7f8-4850-ac3c-ba532239f163" providerId="ADAL" clId="{C3D66AFE-0902-44AF-9385-337B8402BA65}" dt="2021-06-15T00:55:34.283" v="2121" actId="207"/>
          <ac:spMkLst>
            <pc:docMk/>
            <pc:sldMk cId="291016930" sldId="4078"/>
            <ac:spMk id="8" creationId="{EE4A0E08-B5F3-4C98-A4F1-6D9EDD2C1B0B}"/>
          </ac:spMkLst>
        </pc:spChg>
        <pc:spChg chg="mod">
          <ac:chgData name="Joan C Rowen" userId="3ee6f0ed-f7f8-4850-ac3c-ba532239f163" providerId="ADAL" clId="{C3D66AFE-0902-44AF-9385-337B8402BA65}" dt="2021-06-15T18:03:49.704" v="3386" actId="20577"/>
          <ac:spMkLst>
            <pc:docMk/>
            <pc:sldMk cId="291016930" sldId="4078"/>
            <ac:spMk id="9" creationId="{390F9BC4-9DCD-48E8-94F6-935F5154A613}"/>
          </ac:spMkLst>
        </pc:spChg>
        <pc:spChg chg="mod">
          <ac:chgData name="Joan C Rowen" userId="3ee6f0ed-f7f8-4850-ac3c-ba532239f163" providerId="ADAL" clId="{C3D66AFE-0902-44AF-9385-337B8402BA65}" dt="2021-06-15T00:55:47.653" v="2123" actId="207"/>
          <ac:spMkLst>
            <pc:docMk/>
            <pc:sldMk cId="291016930" sldId="4078"/>
            <ac:spMk id="10" creationId="{DB1ACCC1-A0ED-4501-9286-137DDAAAEE34}"/>
          </ac:spMkLst>
        </pc:spChg>
        <pc:spChg chg="mod">
          <ac:chgData name="Joan C Rowen" userId="3ee6f0ed-f7f8-4850-ac3c-ba532239f163" providerId="ADAL" clId="{C3D66AFE-0902-44AF-9385-337B8402BA65}" dt="2021-06-15T18:03:10.334" v="3383" actId="20577"/>
          <ac:spMkLst>
            <pc:docMk/>
            <pc:sldMk cId="291016930" sldId="4078"/>
            <ac:spMk id="11" creationId="{3F86716C-08B0-4A66-AE9E-01DCB449DC71}"/>
          </ac:spMkLst>
        </pc:spChg>
        <pc:picChg chg="add del mod">
          <ac:chgData name="Joan C Rowen" userId="3ee6f0ed-f7f8-4850-ac3c-ba532239f163" providerId="ADAL" clId="{C3D66AFE-0902-44AF-9385-337B8402BA65}" dt="2021-06-15T00:58:25.177" v="2132" actId="478"/>
          <ac:picMkLst>
            <pc:docMk/>
            <pc:sldMk cId="291016930" sldId="4078"/>
            <ac:picMk id="6" creationId="{B12676B6-A7CE-4D6F-A974-730C30E649B8}"/>
          </ac:picMkLst>
        </pc:picChg>
        <pc:picChg chg="add del">
          <ac:chgData name="Joan C Rowen" userId="3ee6f0ed-f7f8-4850-ac3c-ba532239f163" providerId="ADAL" clId="{C3D66AFE-0902-44AF-9385-337B8402BA65}" dt="2021-06-15T00:58:15.785" v="2128" actId="478"/>
          <ac:picMkLst>
            <pc:docMk/>
            <pc:sldMk cId="291016930" sldId="4078"/>
            <ac:picMk id="12" creationId="{F3EB23AD-DDFB-4DF1-9F1F-47CC2333DABC}"/>
          </ac:picMkLst>
        </pc:picChg>
        <pc:picChg chg="add mod">
          <ac:chgData name="Joan C Rowen" userId="3ee6f0ed-f7f8-4850-ac3c-ba532239f163" providerId="ADAL" clId="{C3D66AFE-0902-44AF-9385-337B8402BA65}" dt="2021-06-15T01:00:04.207" v="2136" actId="1076"/>
          <ac:picMkLst>
            <pc:docMk/>
            <pc:sldMk cId="291016930" sldId="4078"/>
            <ac:picMk id="13" creationId="{D13CAD45-24F5-4B1A-A9C8-AB8B58F83960}"/>
          </ac:picMkLst>
        </pc:picChg>
      </pc:sldChg>
      <pc:sldChg chg="del">
        <pc:chgData name="Joan C Rowen" userId="3ee6f0ed-f7f8-4850-ac3c-ba532239f163" providerId="ADAL" clId="{C3D66AFE-0902-44AF-9385-337B8402BA65}" dt="2021-06-14T14:57:26.443" v="2074" actId="2696"/>
        <pc:sldMkLst>
          <pc:docMk/>
          <pc:sldMk cId="1298470256" sldId="4078"/>
        </pc:sldMkLst>
      </pc:sldChg>
      <pc:sldChg chg="addSp delSp modSp mod modAnim">
        <pc:chgData name="Joan C Rowen" userId="3ee6f0ed-f7f8-4850-ac3c-ba532239f163" providerId="ADAL" clId="{C3D66AFE-0902-44AF-9385-337B8402BA65}" dt="2021-06-15T02:46:47.209" v="2249"/>
        <pc:sldMkLst>
          <pc:docMk/>
          <pc:sldMk cId="3626089339" sldId="4079"/>
        </pc:sldMkLst>
        <pc:spChg chg="mod">
          <ac:chgData name="Joan C Rowen" userId="3ee6f0ed-f7f8-4850-ac3c-ba532239f163" providerId="ADAL" clId="{C3D66AFE-0902-44AF-9385-337B8402BA65}" dt="2021-06-14T14:38:01.451" v="1520" actId="20577"/>
          <ac:spMkLst>
            <pc:docMk/>
            <pc:sldMk cId="3626089339" sldId="4079"/>
            <ac:spMk id="2" creationId="{00000000-0000-0000-0000-000000000000}"/>
          </ac:spMkLst>
        </pc:spChg>
        <pc:spChg chg="del">
          <ac:chgData name="Joan C Rowen" userId="3ee6f0ed-f7f8-4850-ac3c-ba532239f163" providerId="ADAL" clId="{C3D66AFE-0902-44AF-9385-337B8402BA65}" dt="2021-06-14T14:38:45.241" v="1521" actId="478"/>
          <ac:spMkLst>
            <pc:docMk/>
            <pc:sldMk cId="3626089339" sldId="4079"/>
            <ac:spMk id="8" creationId="{EE4A0E08-B5F3-4C98-A4F1-6D9EDD2C1B0B}"/>
          </ac:spMkLst>
        </pc:spChg>
        <pc:spChg chg="del">
          <ac:chgData name="Joan C Rowen" userId="3ee6f0ed-f7f8-4850-ac3c-ba532239f163" providerId="ADAL" clId="{C3D66AFE-0902-44AF-9385-337B8402BA65}" dt="2021-06-14T14:38:46.641" v="1522" actId="478"/>
          <ac:spMkLst>
            <pc:docMk/>
            <pc:sldMk cId="3626089339" sldId="4079"/>
            <ac:spMk id="9" creationId="{390F9BC4-9DCD-48E8-94F6-935F5154A613}"/>
          </ac:spMkLst>
        </pc:spChg>
        <pc:picChg chg="add mod modCrop">
          <ac:chgData name="Joan C Rowen" userId="3ee6f0ed-f7f8-4850-ac3c-ba532239f163" providerId="ADAL" clId="{C3D66AFE-0902-44AF-9385-337B8402BA65}" dt="2021-06-15T02:46:06.639" v="2239" actId="1076"/>
          <ac:picMkLst>
            <pc:docMk/>
            <pc:sldMk cId="3626089339" sldId="4079"/>
            <ac:picMk id="16" creationId="{2601BE5A-7D39-472C-8C19-3F335FFAF9BB}"/>
          </ac:picMkLst>
        </pc:picChg>
        <pc:picChg chg="mod">
          <ac:chgData name="Joan C Rowen" userId="3ee6f0ed-f7f8-4850-ac3c-ba532239f163" providerId="ADAL" clId="{C3D66AFE-0902-44AF-9385-337B8402BA65}" dt="2021-06-15T02:37:43.031" v="2228" actId="1076"/>
          <ac:picMkLst>
            <pc:docMk/>
            <pc:sldMk cId="3626089339" sldId="4079"/>
            <ac:picMk id="3074" creationId="{1C9B4145-2E3C-4B3F-B4B5-14FFAFB17B68}"/>
          </ac:picMkLst>
        </pc:picChg>
        <pc:picChg chg="mod">
          <ac:chgData name="Joan C Rowen" userId="3ee6f0ed-f7f8-4850-ac3c-ba532239f163" providerId="ADAL" clId="{C3D66AFE-0902-44AF-9385-337B8402BA65}" dt="2021-06-15T02:37:38.447" v="2226" actId="1076"/>
          <ac:picMkLst>
            <pc:docMk/>
            <pc:sldMk cId="3626089339" sldId="4079"/>
            <ac:picMk id="3076" creationId="{26E6602A-A65F-4264-B218-87549AE13BF6}"/>
          </ac:picMkLst>
        </pc:picChg>
        <pc:picChg chg="mod">
          <ac:chgData name="Joan C Rowen" userId="3ee6f0ed-f7f8-4850-ac3c-ba532239f163" providerId="ADAL" clId="{C3D66AFE-0902-44AF-9385-337B8402BA65}" dt="2021-06-15T02:37:44.663" v="2229" actId="1076"/>
          <ac:picMkLst>
            <pc:docMk/>
            <pc:sldMk cId="3626089339" sldId="4079"/>
            <ac:picMk id="3078" creationId="{9A5ABA1D-64BE-4E85-A722-0A6B16C696B5}"/>
          </ac:picMkLst>
        </pc:picChg>
        <pc:picChg chg="mod">
          <ac:chgData name="Joan C Rowen" userId="3ee6f0ed-f7f8-4850-ac3c-ba532239f163" providerId="ADAL" clId="{C3D66AFE-0902-44AF-9385-337B8402BA65}" dt="2021-06-15T02:37:41.303" v="2227" actId="1076"/>
          <ac:picMkLst>
            <pc:docMk/>
            <pc:sldMk cId="3626089339" sldId="4079"/>
            <ac:picMk id="3080" creationId="{1AD33E10-5DFD-4993-A725-220134B91D84}"/>
          </ac:picMkLst>
        </pc:picChg>
        <pc:picChg chg="mod">
          <ac:chgData name="Joan C Rowen" userId="3ee6f0ed-f7f8-4850-ac3c-ba532239f163" providerId="ADAL" clId="{C3D66AFE-0902-44AF-9385-337B8402BA65}" dt="2021-06-15T02:37:46.719" v="2230" actId="1076"/>
          <ac:picMkLst>
            <pc:docMk/>
            <pc:sldMk cId="3626089339" sldId="4079"/>
            <ac:picMk id="3086" creationId="{0160CE1D-9B55-4E10-A736-76AB8760FDDE}"/>
          </ac:picMkLst>
        </pc:picChg>
        <pc:picChg chg="mod">
          <ac:chgData name="Joan C Rowen" userId="3ee6f0ed-f7f8-4850-ac3c-ba532239f163" providerId="ADAL" clId="{C3D66AFE-0902-44AF-9385-337B8402BA65}" dt="2021-06-15T02:37:52.687" v="2234" actId="1076"/>
          <ac:picMkLst>
            <pc:docMk/>
            <pc:sldMk cId="3626089339" sldId="4079"/>
            <ac:picMk id="3088" creationId="{D06BB384-F6BA-4484-AF1C-890469BA9D07}"/>
          </ac:picMkLst>
        </pc:picChg>
        <pc:picChg chg="mod">
          <ac:chgData name="Joan C Rowen" userId="3ee6f0ed-f7f8-4850-ac3c-ba532239f163" providerId="ADAL" clId="{C3D66AFE-0902-44AF-9385-337B8402BA65}" dt="2021-06-15T02:37:47.999" v="2231" actId="1076"/>
          <ac:picMkLst>
            <pc:docMk/>
            <pc:sldMk cId="3626089339" sldId="4079"/>
            <ac:picMk id="3090" creationId="{5F8C3864-DB59-4A5B-8C9F-6B2704D21814}"/>
          </ac:picMkLst>
        </pc:picChg>
        <pc:picChg chg="add mod">
          <ac:chgData name="Joan C Rowen" userId="3ee6f0ed-f7f8-4850-ac3c-ba532239f163" providerId="ADAL" clId="{C3D66AFE-0902-44AF-9385-337B8402BA65}" dt="2021-06-15T02:37:01.759" v="2211" actId="1076"/>
          <ac:picMkLst>
            <pc:docMk/>
            <pc:sldMk cId="3626089339" sldId="4079"/>
            <ac:picMk id="7170" creationId="{253C4B59-8129-4AB0-A65E-2638095B259C}"/>
          </ac:picMkLst>
        </pc:picChg>
        <pc:picChg chg="add mod">
          <ac:chgData name="Joan C Rowen" userId="3ee6f0ed-f7f8-4850-ac3c-ba532239f163" providerId="ADAL" clId="{C3D66AFE-0902-44AF-9385-337B8402BA65}" dt="2021-06-15T02:37:49.951" v="2232" actId="1076"/>
          <ac:picMkLst>
            <pc:docMk/>
            <pc:sldMk cId="3626089339" sldId="4079"/>
            <ac:picMk id="7172" creationId="{0403F3A5-79C9-4226-914A-10AC8964A62D}"/>
          </ac:picMkLst>
        </pc:picChg>
        <pc:picChg chg="add mod">
          <ac:chgData name="Joan C Rowen" userId="3ee6f0ed-f7f8-4850-ac3c-ba532239f163" providerId="ADAL" clId="{C3D66AFE-0902-44AF-9385-337B8402BA65}" dt="2021-06-15T02:37:50.951" v="2233" actId="1076"/>
          <ac:picMkLst>
            <pc:docMk/>
            <pc:sldMk cId="3626089339" sldId="4079"/>
            <ac:picMk id="7174" creationId="{AECCFC83-DE5D-4C83-96F3-5AE3385F0BE2}"/>
          </ac:picMkLst>
        </pc:picChg>
        <pc:inkChg chg="add del">
          <ac:chgData name="Joan C Rowen" userId="3ee6f0ed-f7f8-4850-ac3c-ba532239f163" providerId="ADAL" clId="{C3D66AFE-0902-44AF-9385-337B8402BA65}" dt="2021-06-15T00:53:54.964" v="2106"/>
          <ac:inkMkLst>
            <pc:docMk/>
            <pc:sldMk cId="3626089339" sldId="4079"/>
            <ac:inkMk id="4" creationId="{39CA48D6-2651-4CFC-A0E4-1FA1334D918E}"/>
          </ac:inkMkLst>
        </pc:inkChg>
        <pc:inkChg chg="add del">
          <ac:chgData name="Joan C Rowen" userId="3ee6f0ed-f7f8-4850-ac3c-ba532239f163" providerId="ADAL" clId="{C3D66AFE-0902-44AF-9385-337B8402BA65}" dt="2021-06-15T00:53:54.491" v="2105"/>
          <ac:inkMkLst>
            <pc:docMk/>
            <pc:sldMk cId="3626089339" sldId="4079"/>
            <ac:inkMk id="6" creationId="{04345BB4-BA5D-4DCC-8FD3-4E15B5D9AB97}"/>
          </ac:inkMkLst>
        </pc:inkChg>
        <pc:inkChg chg="add del">
          <ac:chgData name="Joan C Rowen" userId="3ee6f0ed-f7f8-4850-ac3c-ba532239f163" providerId="ADAL" clId="{C3D66AFE-0902-44AF-9385-337B8402BA65}" dt="2021-06-15T00:53:54.491" v="2104"/>
          <ac:inkMkLst>
            <pc:docMk/>
            <pc:sldMk cId="3626089339" sldId="4079"/>
            <ac:inkMk id="7" creationId="{2C214D9E-0B8A-41FE-A721-FE0E07C31EEF}"/>
          </ac:inkMkLst>
        </pc:inkChg>
        <pc:inkChg chg="add del">
          <ac:chgData name="Joan C Rowen" userId="3ee6f0ed-f7f8-4850-ac3c-ba532239f163" providerId="ADAL" clId="{C3D66AFE-0902-44AF-9385-337B8402BA65}" dt="2021-06-15T00:54:52.072" v="2120"/>
          <ac:inkMkLst>
            <pc:docMk/>
            <pc:sldMk cId="3626089339" sldId="4079"/>
            <ac:inkMk id="8" creationId="{AAE742C8-E388-4CFB-9F95-6E100A54A80A}"/>
          </ac:inkMkLst>
        </pc:inkChg>
        <pc:inkChg chg="add del">
          <ac:chgData name="Joan C Rowen" userId="3ee6f0ed-f7f8-4850-ac3c-ba532239f163" providerId="ADAL" clId="{C3D66AFE-0902-44AF-9385-337B8402BA65}" dt="2021-06-15T00:54:50.768" v="2119"/>
          <ac:inkMkLst>
            <pc:docMk/>
            <pc:sldMk cId="3626089339" sldId="4079"/>
            <ac:inkMk id="9" creationId="{4432F69D-39A7-4D5C-A781-264EAD93FFAF}"/>
          </ac:inkMkLst>
        </pc:inkChg>
        <pc:inkChg chg="add del">
          <ac:chgData name="Joan C Rowen" userId="3ee6f0ed-f7f8-4850-ac3c-ba532239f163" providerId="ADAL" clId="{C3D66AFE-0902-44AF-9385-337B8402BA65}" dt="2021-06-15T00:54:49.040" v="2116"/>
          <ac:inkMkLst>
            <pc:docMk/>
            <pc:sldMk cId="3626089339" sldId="4079"/>
            <ac:inkMk id="10" creationId="{ECCBC679-4F3A-474C-B724-9643EF6E861D}"/>
          </ac:inkMkLst>
        </pc:inkChg>
        <pc:inkChg chg="add del">
          <ac:chgData name="Joan C Rowen" userId="3ee6f0ed-f7f8-4850-ac3c-ba532239f163" providerId="ADAL" clId="{C3D66AFE-0902-44AF-9385-337B8402BA65}" dt="2021-06-15T00:54:49.712" v="2117"/>
          <ac:inkMkLst>
            <pc:docMk/>
            <pc:sldMk cId="3626089339" sldId="4079"/>
            <ac:inkMk id="11" creationId="{A06DCACB-379A-4E2B-81F9-11DC7015B1D6}"/>
          </ac:inkMkLst>
        </pc:inkChg>
        <pc:inkChg chg="add del">
          <ac:chgData name="Joan C Rowen" userId="3ee6f0ed-f7f8-4850-ac3c-ba532239f163" providerId="ADAL" clId="{C3D66AFE-0902-44AF-9385-337B8402BA65}" dt="2021-06-15T00:54:50.265" v="2118"/>
          <ac:inkMkLst>
            <pc:docMk/>
            <pc:sldMk cId="3626089339" sldId="4079"/>
            <ac:inkMk id="12" creationId="{3309F835-2FE2-489C-A87C-FE5C6973E9A8}"/>
          </ac:inkMkLst>
        </pc:inkChg>
        <pc:inkChg chg="add del">
          <ac:chgData name="Joan C Rowen" userId="3ee6f0ed-f7f8-4850-ac3c-ba532239f163" providerId="ADAL" clId="{C3D66AFE-0902-44AF-9385-337B8402BA65}" dt="2021-06-15T00:54:40.602" v="2114"/>
          <ac:inkMkLst>
            <pc:docMk/>
            <pc:sldMk cId="3626089339" sldId="4079"/>
            <ac:inkMk id="13" creationId="{8F4106C8-4238-4A12-964F-B469A519F2D5}"/>
          </ac:inkMkLst>
        </pc:inkChg>
        <pc:inkChg chg="add">
          <ac:chgData name="Joan C Rowen" userId="3ee6f0ed-f7f8-4850-ac3c-ba532239f163" providerId="ADAL" clId="{C3D66AFE-0902-44AF-9385-337B8402BA65}" dt="2021-06-15T00:54:37.536" v="2113" actId="9405"/>
          <ac:inkMkLst>
            <pc:docMk/>
            <pc:sldMk cId="3626089339" sldId="4079"/>
            <ac:inkMk id="14" creationId="{C9968E24-6C0C-4A5F-99EB-DB4CF9B4B2C8}"/>
          </ac:inkMkLst>
        </pc:inkChg>
      </pc:sldChg>
      <pc:sldChg chg="addSp delSp modSp mod delAnim modAnim">
        <pc:chgData name="Joan C Rowen" userId="3ee6f0ed-f7f8-4850-ac3c-ba532239f163" providerId="ADAL" clId="{C3D66AFE-0902-44AF-9385-337B8402BA65}" dt="2021-06-15T18:04:54.030" v="3391"/>
        <pc:sldMkLst>
          <pc:docMk/>
          <pc:sldMk cId="1371191014" sldId="4080"/>
        </pc:sldMkLst>
        <pc:spChg chg="del mod">
          <ac:chgData name="Joan C Rowen" userId="3ee6f0ed-f7f8-4850-ac3c-ba532239f163" providerId="ADAL" clId="{C3D66AFE-0902-44AF-9385-337B8402BA65}" dt="2021-06-15T01:05:47.035" v="2191" actId="478"/>
          <ac:spMkLst>
            <pc:docMk/>
            <pc:sldMk cId="1371191014" sldId="4080"/>
            <ac:spMk id="2" creationId="{00000000-0000-0000-0000-000000000000}"/>
          </ac:spMkLst>
        </pc:spChg>
        <pc:spChg chg="add del mod">
          <ac:chgData name="Joan C Rowen" userId="3ee6f0ed-f7f8-4850-ac3c-ba532239f163" providerId="ADAL" clId="{C3D66AFE-0902-44AF-9385-337B8402BA65}" dt="2021-06-15T01:05:49.106" v="2193" actId="478"/>
          <ac:spMkLst>
            <pc:docMk/>
            <pc:sldMk cId="1371191014" sldId="4080"/>
            <ac:spMk id="6" creationId="{C0447117-D068-4D64-BD67-4C98BFD3BCDB}"/>
          </ac:spMkLst>
        </pc:spChg>
        <pc:spChg chg="add del mod">
          <ac:chgData name="Joan C Rowen" userId="3ee6f0ed-f7f8-4850-ac3c-ba532239f163" providerId="ADAL" clId="{C3D66AFE-0902-44AF-9385-337B8402BA65}" dt="2021-06-15T14:32:07.755" v="2362" actId="1076"/>
          <ac:spMkLst>
            <pc:docMk/>
            <pc:sldMk cId="1371191014" sldId="4080"/>
            <ac:spMk id="6" creationId="{DC7B5BF8-E858-4C05-81FC-4CB78300074F}"/>
          </ac:spMkLst>
        </pc:spChg>
        <pc:spChg chg="add mod">
          <ac:chgData name="Joan C Rowen" userId="3ee6f0ed-f7f8-4850-ac3c-ba532239f163" providerId="ADAL" clId="{C3D66AFE-0902-44AF-9385-337B8402BA65}" dt="2021-06-15T14:32:12.514" v="2364" actId="1076"/>
          <ac:spMkLst>
            <pc:docMk/>
            <pc:sldMk cId="1371191014" sldId="4080"/>
            <ac:spMk id="8" creationId="{8B48ED80-4973-4CBE-9B85-4A5280C2F17A}"/>
          </ac:spMkLst>
        </pc:spChg>
        <pc:spChg chg="add mod">
          <ac:chgData name="Joan C Rowen" userId="3ee6f0ed-f7f8-4850-ac3c-ba532239f163" providerId="ADAL" clId="{C3D66AFE-0902-44AF-9385-337B8402BA65}" dt="2021-06-15T14:32:17.883" v="2366" actId="1076"/>
          <ac:spMkLst>
            <pc:docMk/>
            <pc:sldMk cId="1371191014" sldId="4080"/>
            <ac:spMk id="11" creationId="{0477FFC2-2481-4BD1-96BF-08B1DBD2373F}"/>
          </ac:spMkLst>
        </pc:spChg>
        <pc:spChg chg="add mod">
          <ac:chgData name="Joan C Rowen" userId="3ee6f0ed-f7f8-4850-ac3c-ba532239f163" providerId="ADAL" clId="{C3D66AFE-0902-44AF-9385-337B8402BA65}" dt="2021-06-15T14:32:49.715" v="2371" actId="2711"/>
          <ac:spMkLst>
            <pc:docMk/>
            <pc:sldMk cId="1371191014" sldId="4080"/>
            <ac:spMk id="15" creationId="{FB27AD44-435F-4A8A-9641-2BA9B420B8D8}"/>
          </ac:spMkLst>
        </pc:spChg>
        <pc:spChg chg="del">
          <ac:chgData name="Joan C Rowen" userId="3ee6f0ed-f7f8-4850-ac3c-ba532239f163" providerId="ADAL" clId="{C3D66AFE-0902-44AF-9385-337B8402BA65}" dt="2021-06-15T01:05:28.306" v="2172" actId="478"/>
          <ac:spMkLst>
            <pc:docMk/>
            <pc:sldMk cId="1371191014" sldId="4080"/>
            <ac:spMk id="43" creationId="{58DE0DCA-7779-4E3D-ACAA-20461AE1AB59}"/>
          </ac:spMkLst>
        </pc:spChg>
        <pc:spChg chg="del">
          <ac:chgData name="Joan C Rowen" userId="3ee6f0ed-f7f8-4850-ac3c-ba532239f163" providerId="ADAL" clId="{C3D66AFE-0902-44AF-9385-337B8402BA65}" dt="2021-06-15T01:05:35.740" v="2181" actId="478"/>
          <ac:spMkLst>
            <pc:docMk/>
            <pc:sldMk cId="1371191014" sldId="4080"/>
            <ac:spMk id="44" creationId="{3DC356F3-569C-4C56-BAA4-62D15087E6EC}"/>
          </ac:spMkLst>
        </pc:spChg>
        <pc:spChg chg="del">
          <ac:chgData name="Joan C Rowen" userId="3ee6f0ed-f7f8-4850-ac3c-ba532239f163" providerId="ADAL" clId="{C3D66AFE-0902-44AF-9385-337B8402BA65}" dt="2021-06-15T01:05:34.920" v="2180" actId="478"/>
          <ac:spMkLst>
            <pc:docMk/>
            <pc:sldMk cId="1371191014" sldId="4080"/>
            <ac:spMk id="45" creationId="{EA6B798F-3EAA-4D56-B71C-F5150E3DA102}"/>
          </ac:spMkLst>
        </pc:spChg>
        <pc:spChg chg="del">
          <ac:chgData name="Joan C Rowen" userId="3ee6f0ed-f7f8-4850-ac3c-ba532239f163" providerId="ADAL" clId="{C3D66AFE-0902-44AF-9385-337B8402BA65}" dt="2021-06-15T01:05:33.786" v="2179" actId="478"/>
          <ac:spMkLst>
            <pc:docMk/>
            <pc:sldMk cId="1371191014" sldId="4080"/>
            <ac:spMk id="46" creationId="{D9DA5544-6DD1-4932-B63F-327B6920BE0B}"/>
          </ac:spMkLst>
        </pc:spChg>
        <pc:spChg chg="del">
          <ac:chgData name="Joan C Rowen" userId="3ee6f0ed-f7f8-4850-ac3c-ba532239f163" providerId="ADAL" clId="{C3D66AFE-0902-44AF-9385-337B8402BA65}" dt="2021-06-15T01:05:32.610" v="2178" actId="478"/>
          <ac:spMkLst>
            <pc:docMk/>
            <pc:sldMk cId="1371191014" sldId="4080"/>
            <ac:spMk id="47" creationId="{07D8F44B-5645-4CE1-A7E2-E34E655ECABE}"/>
          </ac:spMkLst>
        </pc:spChg>
        <pc:spChg chg="del">
          <ac:chgData name="Joan C Rowen" userId="3ee6f0ed-f7f8-4850-ac3c-ba532239f163" providerId="ADAL" clId="{C3D66AFE-0902-44AF-9385-337B8402BA65}" dt="2021-06-15T01:05:39.226" v="2184" actId="478"/>
          <ac:spMkLst>
            <pc:docMk/>
            <pc:sldMk cId="1371191014" sldId="4080"/>
            <ac:spMk id="48" creationId="{1453CF10-74B8-4CD0-8412-233278B83BB0}"/>
          </ac:spMkLst>
        </pc:spChg>
        <pc:spChg chg="del">
          <ac:chgData name="Joan C Rowen" userId="3ee6f0ed-f7f8-4850-ac3c-ba532239f163" providerId="ADAL" clId="{C3D66AFE-0902-44AF-9385-337B8402BA65}" dt="2021-06-15T01:05:38.539" v="2183" actId="478"/>
          <ac:spMkLst>
            <pc:docMk/>
            <pc:sldMk cId="1371191014" sldId="4080"/>
            <ac:spMk id="49" creationId="{DD696A4E-7FB6-4773-84EE-C7B5110E264C}"/>
          </ac:spMkLst>
        </pc:spChg>
        <pc:spChg chg="del">
          <ac:chgData name="Joan C Rowen" userId="3ee6f0ed-f7f8-4850-ac3c-ba532239f163" providerId="ADAL" clId="{C3D66AFE-0902-44AF-9385-337B8402BA65}" dt="2021-06-15T01:05:43.765" v="2189" actId="478"/>
          <ac:spMkLst>
            <pc:docMk/>
            <pc:sldMk cId="1371191014" sldId="4080"/>
            <ac:spMk id="50" creationId="{89D4D4B3-A262-4310-A682-EA5D10E07912}"/>
          </ac:spMkLst>
        </pc:spChg>
        <pc:spChg chg="del">
          <ac:chgData name="Joan C Rowen" userId="3ee6f0ed-f7f8-4850-ac3c-ba532239f163" providerId="ADAL" clId="{C3D66AFE-0902-44AF-9385-337B8402BA65}" dt="2021-06-15T01:05:41.159" v="2186" actId="478"/>
          <ac:spMkLst>
            <pc:docMk/>
            <pc:sldMk cId="1371191014" sldId="4080"/>
            <ac:spMk id="51" creationId="{2DDDE252-C824-4C4E-A50B-785105B91B49}"/>
          </ac:spMkLst>
        </pc:spChg>
        <pc:picChg chg="add mod">
          <ac:chgData name="Joan C Rowen" userId="3ee6f0ed-f7f8-4850-ac3c-ba532239f163" providerId="ADAL" clId="{C3D66AFE-0902-44AF-9385-337B8402BA65}" dt="2021-06-15T14:32:05.075" v="2361" actId="1076"/>
          <ac:picMkLst>
            <pc:docMk/>
            <pc:sldMk cId="1371191014" sldId="4080"/>
            <ac:picMk id="7" creationId="{7DFAF5C0-DA81-4AC1-AA53-CCDD06E36B2E}"/>
          </ac:picMkLst>
        </pc:picChg>
        <pc:picChg chg="add mod">
          <ac:chgData name="Joan C Rowen" userId="3ee6f0ed-f7f8-4850-ac3c-ba532239f163" providerId="ADAL" clId="{C3D66AFE-0902-44AF-9385-337B8402BA65}" dt="2021-06-15T14:32:09.338" v="2363" actId="1076"/>
          <ac:picMkLst>
            <pc:docMk/>
            <pc:sldMk cId="1371191014" sldId="4080"/>
            <ac:picMk id="9" creationId="{E72539AA-B235-4623-80A4-3157551EAB51}"/>
          </ac:picMkLst>
        </pc:picChg>
        <pc:picChg chg="add mod modCrop">
          <ac:chgData name="Joan C Rowen" userId="3ee6f0ed-f7f8-4850-ac3c-ba532239f163" providerId="ADAL" clId="{C3D66AFE-0902-44AF-9385-337B8402BA65}" dt="2021-06-15T14:32:14.514" v="2365" actId="1076"/>
          <ac:picMkLst>
            <pc:docMk/>
            <pc:sldMk cId="1371191014" sldId="4080"/>
            <ac:picMk id="13" creationId="{53FA6C77-9003-4039-A87C-1A8B98F4B012}"/>
          </ac:picMkLst>
        </pc:picChg>
        <pc:picChg chg="add mod modCrop">
          <ac:chgData name="Joan C Rowen" userId="3ee6f0ed-f7f8-4850-ac3c-ba532239f163" providerId="ADAL" clId="{C3D66AFE-0902-44AF-9385-337B8402BA65}" dt="2021-06-15T14:33:16.738" v="2377" actId="1076"/>
          <ac:picMkLst>
            <pc:docMk/>
            <pc:sldMk cId="1371191014" sldId="4080"/>
            <ac:picMk id="17" creationId="{6FB9AFF7-25A8-4B41-97BB-496D38F46853}"/>
          </ac:picMkLst>
        </pc:picChg>
        <pc:picChg chg="del">
          <ac:chgData name="Joan C Rowen" userId="3ee6f0ed-f7f8-4850-ac3c-ba532239f163" providerId="ADAL" clId="{C3D66AFE-0902-44AF-9385-337B8402BA65}" dt="2021-06-15T01:05:29.171" v="2173" actId="478"/>
          <ac:picMkLst>
            <pc:docMk/>
            <pc:sldMk cId="1371191014" sldId="4080"/>
            <ac:picMk id="19" creationId="{E170B5DA-4143-4141-B9F2-0F309B6F071B}"/>
          </ac:picMkLst>
        </pc:picChg>
        <pc:picChg chg="del">
          <ac:chgData name="Joan C Rowen" userId="3ee6f0ed-f7f8-4850-ac3c-ba532239f163" providerId="ADAL" clId="{C3D66AFE-0902-44AF-9385-337B8402BA65}" dt="2021-06-15T01:05:29.934" v="2174" actId="478"/>
          <ac:picMkLst>
            <pc:docMk/>
            <pc:sldMk cId="1371191014" sldId="4080"/>
            <ac:picMk id="21" creationId="{14FB04D3-02D5-43D4-A370-8376FA86C5B8}"/>
          </ac:picMkLst>
        </pc:picChg>
        <pc:picChg chg="del">
          <ac:chgData name="Joan C Rowen" userId="3ee6f0ed-f7f8-4850-ac3c-ba532239f163" providerId="ADAL" clId="{C3D66AFE-0902-44AF-9385-337B8402BA65}" dt="2021-06-15T01:05:30.613" v="2175" actId="478"/>
          <ac:picMkLst>
            <pc:docMk/>
            <pc:sldMk cId="1371191014" sldId="4080"/>
            <ac:picMk id="23" creationId="{EFEC822E-78AC-431F-8EDF-14F9136B1C75}"/>
          </ac:picMkLst>
        </pc:picChg>
        <pc:picChg chg="del">
          <ac:chgData name="Joan C Rowen" userId="3ee6f0ed-f7f8-4850-ac3c-ba532239f163" providerId="ADAL" clId="{C3D66AFE-0902-44AF-9385-337B8402BA65}" dt="2021-06-15T01:05:31.262" v="2176" actId="478"/>
          <ac:picMkLst>
            <pc:docMk/>
            <pc:sldMk cId="1371191014" sldId="4080"/>
            <ac:picMk id="25" creationId="{22A0030F-B070-42C3-9E39-73AD9ACDC4E1}"/>
          </ac:picMkLst>
        </pc:picChg>
        <pc:picChg chg="del">
          <ac:chgData name="Joan C Rowen" userId="3ee6f0ed-f7f8-4850-ac3c-ba532239f163" providerId="ADAL" clId="{C3D66AFE-0902-44AF-9385-337B8402BA65}" dt="2021-06-15T01:05:31.860" v="2177" actId="478"/>
          <ac:picMkLst>
            <pc:docMk/>
            <pc:sldMk cId="1371191014" sldId="4080"/>
            <ac:picMk id="27" creationId="{F40AC1E3-DAB6-4845-B64B-45B944BDCC60}"/>
          </ac:picMkLst>
        </pc:picChg>
        <pc:picChg chg="del">
          <ac:chgData name="Joan C Rowen" userId="3ee6f0ed-f7f8-4850-ac3c-ba532239f163" providerId="ADAL" clId="{C3D66AFE-0902-44AF-9385-337B8402BA65}" dt="2021-06-15T01:05:39.810" v="2185" actId="478"/>
          <ac:picMkLst>
            <pc:docMk/>
            <pc:sldMk cId="1371191014" sldId="4080"/>
            <ac:picMk id="29" creationId="{FB8BA6F6-45E4-4E4F-88AA-413B201C08B1}"/>
          </ac:picMkLst>
        </pc:picChg>
        <pc:picChg chg="del">
          <ac:chgData name="Joan C Rowen" userId="3ee6f0ed-f7f8-4850-ac3c-ba532239f163" providerId="ADAL" clId="{C3D66AFE-0902-44AF-9385-337B8402BA65}" dt="2021-06-15T01:05:37.101" v="2182" actId="478"/>
          <ac:picMkLst>
            <pc:docMk/>
            <pc:sldMk cId="1371191014" sldId="4080"/>
            <ac:picMk id="31" creationId="{5C98E7FD-278A-45E8-B19F-6ED437950FA2}"/>
          </ac:picMkLst>
        </pc:picChg>
        <pc:picChg chg="del">
          <ac:chgData name="Joan C Rowen" userId="3ee6f0ed-f7f8-4850-ac3c-ba532239f163" providerId="ADAL" clId="{C3D66AFE-0902-44AF-9385-337B8402BA65}" dt="2021-06-15T01:05:41.756" v="2187" actId="478"/>
          <ac:picMkLst>
            <pc:docMk/>
            <pc:sldMk cId="1371191014" sldId="4080"/>
            <ac:picMk id="33" creationId="{B020481B-7F83-44D8-9C36-B66F61B4029E}"/>
          </ac:picMkLst>
        </pc:picChg>
        <pc:picChg chg="del">
          <ac:chgData name="Joan C Rowen" userId="3ee6f0ed-f7f8-4850-ac3c-ba532239f163" providerId="ADAL" clId="{C3D66AFE-0902-44AF-9385-337B8402BA65}" dt="2021-06-15T01:05:42.440" v="2188" actId="478"/>
          <ac:picMkLst>
            <pc:docMk/>
            <pc:sldMk cId="1371191014" sldId="4080"/>
            <ac:picMk id="35" creationId="{ABE5B2A7-693E-4DA5-80C5-43CA326C9A26}"/>
          </ac:picMkLst>
        </pc:picChg>
      </pc:sldChg>
      <pc:sldChg chg="addSp delSp modSp new mod modAnim">
        <pc:chgData name="Joan C Rowen" userId="3ee6f0ed-f7f8-4850-ac3c-ba532239f163" providerId="ADAL" clId="{C3D66AFE-0902-44AF-9385-337B8402BA65}" dt="2021-06-15T18:05:06.902" v="3392"/>
        <pc:sldMkLst>
          <pc:docMk/>
          <pc:sldMk cId="2374396509" sldId="4081"/>
        </pc:sldMkLst>
        <pc:spChg chg="mod">
          <ac:chgData name="Joan C Rowen" userId="3ee6f0ed-f7f8-4850-ac3c-ba532239f163" providerId="ADAL" clId="{C3D66AFE-0902-44AF-9385-337B8402BA65}" dt="2021-06-15T01:08:07.322" v="2203" actId="27636"/>
          <ac:spMkLst>
            <pc:docMk/>
            <pc:sldMk cId="2374396509" sldId="4081"/>
            <ac:spMk id="2" creationId="{1C88829F-9D8E-4897-9E20-1F2DC264B1F1}"/>
          </ac:spMkLst>
        </pc:spChg>
        <pc:spChg chg="add mod">
          <ac:chgData name="Joan C Rowen" userId="3ee6f0ed-f7f8-4850-ac3c-ba532239f163" providerId="ADAL" clId="{C3D66AFE-0902-44AF-9385-337B8402BA65}" dt="2021-06-15T16:23:32.131" v="2678" actId="1076"/>
          <ac:spMkLst>
            <pc:docMk/>
            <pc:sldMk cId="2374396509" sldId="4081"/>
            <ac:spMk id="7" creationId="{D3D92BC7-8203-4F1B-B87C-B5F5A26D0514}"/>
          </ac:spMkLst>
        </pc:spChg>
        <pc:grpChg chg="del mod">
          <ac:chgData name="Joan C Rowen" userId="3ee6f0ed-f7f8-4850-ac3c-ba532239f163" providerId="ADAL" clId="{C3D66AFE-0902-44AF-9385-337B8402BA65}" dt="2021-06-15T16:28:34.451" v="2692" actId="478"/>
          <ac:grpSpMkLst>
            <pc:docMk/>
            <pc:sldMk cId="2374396509" sldId="4081"/>
            <ac:grpSpMk id="12" creationId="{A5C1BD7F-23AF-4A45-BC83-F7C1D8B5D06D}"/>
          </ac:grpSpMkLst>
        </pc:grpChg>
        <pc:grpChg chg="mod">
          <ac:chgData name="Joan C Rowen" userId="3ee6f0ed-f7f8-4850-ac3c-ba532239f163" providerId="ADAL" clId="{C3D66AFE-0902-44AF-9385-337B8402BA65}" dt="2021-06-15T16:37:51.934" v="2735"/>
          <ac:grpSpMkLst>
            <pc:docMk/>
            <pc:sldMk cId="2374396509" sldId="4081"/>
            <ac:grpSpMk id="24" creationId="{FBE8BDE9-37CF-457C-9CB2-CA2F3CE3A501}"/>
          </ac:grpSpMkLst>
        </pc:grpChg>
        <pc:picChg chg="add mod modCrop">
          <ac:chgData name="Joan C Rowen" userId="3ee6f0ed-f7f8-4850-ac3c-ba532239f163" providerId="ADAL" clId="{C3D66AFE-0902-44AF-9385-337B8402BA65}" dt="2021-06-15T01:07:51.711" v="2202" actId="14100"/>
          <ac:picMkLst>
            <pc:docMk/>
            <pc:sldMk cId="2374396509" sldId="4081"/>
            <ac:picMk id="5" creationId="{20FFFD5E-3037-45D6-90B3-429AE1BAF0B2}"/>
          </ac:picMkLst>
        </pc:picChg>
        <pc:picChg chg="add mod modCrop">
          <ac:chgData name="Joan C Rowen" userId="3ee6f0ed-f7f8-4850-ac3c-ba532239f163" providerId="ADAL" clId="{C3D66AFE-0902-44AF-9385-337B8402BA65}" dt="2021-06-15T16:23:27.603" v="2677" actId="1076"/>
          <ac:picMkLst>
            <pc:docMk/>
            <pc:sldMk cId="2374396509" sldId="4081"/>
            <ac:picMk id="6" creationId="{676174B7-5173-4949-923B-E0F8F29D44E5}"/>
          </ac:picMkLst>
        </pc:picChg>
        <pc:picChg chg="add del mod modCrop">
          <ac:chgData name="Joan C Rowen" userId="3ee6f0ed-f7f8-4850-ac3c-ba532239f163" providerId="ADAL" clId="{C3D66AFE-0902-44AF-9385-337B8402BA65}" dt="2021-06-15T16:23:18.068" v="2675" actId="478"/>
          <ac:picMkLst>
            <pc:docMk/>
            <pc:sldMk cId="2374396509" sldId="4081"/>
            <ac:picMk id="9" creationId="{D17112FC-0265-4527-8CE9-DBA0F31D95CD}"/>
          </ac:picMkLst>
        </pc:picChg>
        <pc:picChg chg="add mod">
          <ac:chgData name="Joan C Rowen" userId="3ee6f0ed-f7f8-4850-ac3c-ba532239f163" providerId="ADAL" clId="{C3D66AFE-0902-44AF-9385-337B8402BA65}" dt="2021-06-15T16:28:30.028" v="2690" actId="1076"/>
          <ac:picMkLst>
            <pc:docMk/>
            <pc:sldMk cId="2374396509" sldId="4081"/>
            <ac:picMk id="16" creationId="{2532233C-9433-4FE3-BA00-F1A92AD46E60}"/>
          </ac:picMkLst>
        </pc:picChg>
        <pc:inkChg chg="add mod">
          <ac:chgData name="Joan C Rowen" userId="3ee6f0ed-f7f8-4850-ac3c-ba532239f163" providerId="ADAL" clId="{C3D66AFE-0902-44AF-9385-337B8402BA65}" dt="2021-06-15T16:23:53.945" v="2681"/>
          <ac:inkMkLst>
            <pc:docMk/>
            <pc:sldMk cId="2374396509" sldId="4081"/>
            <ac:inkMk id="10" creationId="{818BBB49-FD01-463B-A956-F3E4E9A2182A}"/>
          </ac:inkMkLst>
        </pc:inkChg>
        <pc:inkChg chg="add mod">
          <ac:chgData name="Joan C Rowen" userId="3ee6f0ed-f7f8-4850-ac3c-ba532239f163" providerId="ADAL" clId="{C3D66AFE-0902-44AF-9385-337B8402BA65}" dt="2021-06-15T16:23:53.945" v="2681"/>
          <ac:inkMkLst>
            <pc:docMk/>
            <pc:sldMk cId="2374396509" sldId="4081"/>
            <ac:inkMk id="11" creationId="{F001FE77-4082-4B32-8C24-D0E124C4F80B}"/>
          </ac:inkMkLst>
        </pc:inkChg>
        <pc:inkChg chg="add del">
          <ac:chgData name="Joan C Rowen" userId="3ee6f0ed-f7f8-4850-ac3c-ba532239f163" providerId="ADAL" clId="{C3D66AFE-0902-44AF-9385-337B8402BA65}" dt="2021-06-15T16:37:41.443" v="2732" actId="478"/>
          <ac:inkMkLst>
            <pc:docMk/>
            <pc:sldMk cId="2374396509" sldId="4081"/>
            <ac:inkMk id="13" creationId="{8291475B-7367-48A8-A186-FF7A8C6D9143}"/>
          </ac:inkMkLst>
        </pc:inkChg>
        <pc:inkChg chg="add">
          <ac:chgData name="Joan C Rowen" userId="3ee6f0ed-f7f8-4850-ac3c-ba532239f163" providerId="ADAL" clId="{C3D66AFE-0902-44AF-9385-337B8402BA65}" dt="2021-06-15T16:28:00.864" v="2683" actId="9405"/>
          <ac:inkMkLst>
            <pc:docMk/>
            <pc:sldMk cId="2374396509" sldId="4081"/>
            <ac:inkMk id="14" creationId="{6AA28305-ABC4-45B5-A18C-32F91929F1C0}"/>
          </ac:inkMkLst>
        </pc:inkChg>
        <pc:inkChg chg="add del">
          <ac:chgData name="Joan C Rowen" userId="3ee6f0ed-f7f8-4850-ac3c-ba532239f163" providerId="ADAL" clId="{C3D66AFE-0902-44AF-9385-337B8402BA65}" dt="2021-06-15T16:28:13.868" v="2685" actId="478"/>
          <ac:inkMkLst>
            <pc:docMk/>
            <pc:sldMk cId="2374396509" sldId="4081"/>
            <ac:inkMk id="15" creationId="{C9B718F6-DAAD-4F9B-A9E1-9E632EE70AB8}"/>
          </ac:inkMkLst>
        </pc:inkChg>
        <pc:inkChg chg="add del">
          <ac:chgData name="Joan C Rowen" userId="3ee6f0ed-f7f8-4850-ac3c-ba532239f163" providerId="ADAL" clId="{C3D66AFE-0902-44AF-9385-337B8402BA65}" dt="2021-06-15T16:37:35.973" v="2728" actId="478"/>
          <ac:inkMkLst>
            <pc:docMk/>
            <pc:sldMk cId="2374396509" sldId="4081"/>
            <ac:inkMk id="17" creationId="{3A58A0F0-36E6-43DB-AD5F-E367DBDFB085}"/>
          </ac:inkMkLst>
        </pc:inkChg>
        <pc:inkChg chg="add del">
          <ac:chgData name="Joan C Rowen" userId="3ee6f0ed-f7f8-4850-ac3c-ba532239f163" providerId="ADAL" clId="{C3D66AFE-0902-44AF-9385-337B8402BA65}" dt="2021-06-15T16:37:37.171" v="2729" actId="478"/>
          <ac:inkMkLst>
            <pc:docMk/>
            <pc:sldMk cId="2374396509" sldId="4081"/>
            <ac:inkMk id="18" creationId="{E3196B0D-1DFD-4732-B927-B7568D1E9D57}"/>
          </ac:inkMkLst>
        </pc:inkChg>
        <pc:inkChg chg="add del">
          <ac:chgData name="Joan C Rowen" userId="3ee6f0ed-f7f8-4850-ac3c-ba532239f163" providerId="ADAL" clId="{C3D66AFE-0902-44AF-9385-337B8402BA65}" dt="2021-06-15T16:37:35.197" v="2727" actId="478"/>
          <ac:inkMkLst>
            <pc:docMk/>
            <pc:sldMk cId="2374396509" sldId="4081"/>
            <ac:inkMk id="19" creationId="{A8859546-1A10-4534-8488-A5C78EF79F81}"/>
          </ac:inkMkLst>
        </pc:inkChg>
        <pc:inkChg chg="add del">
          <ac:chgData name="Joan C Rowen" userId="3ee6f0ed-f7f8-4850-ac3c-ba532239f163" providerId="ADAL" clId="{C3D66AFE-0902-44AF-9385-337B8402BA65}" dt="2021-06-15T16:37:39.386" v="2731" actId="478"/>
          <ac:inkMkLst>
            <pc:docMk/>
            <pc:sldMk cId="2374396509" sldId="4081"/>
            <ac:inkMk id="20" creationId="{93DC574D-0332-4687-9FA3-86F815738319}"/>
          </ac:inkMkLst>
        </pc:inkChg>
        <pc:inkChg chg="add del">
          <ac:chgData name="Joan C Rowen" userId="3ee6f0ed-f7f8-4850-ac3c-ba532239f163" providerId="ADAL" clId="{C3D66AFE-0902-44AF-9385-337B8402BA65}" dt="2021-06-15T16:37:38.659" v="2730" actId="478"/>
          <ac:inkMkLst>
            <pc:docMk/>
            <pc:sldMk cId="2374396509" sldId="4081"/>
            <ac:inkMk id="21" creationId="{8C05087D-A2A2-43CF-987B-8759D324E9AD}"/>
          </ac:inkMkLst>
        </pc:inkChg>
        <pc:inkChg chg="add mod">
          <ac:chgData name="Joan C Rowen" userId="3ee6f0ed-f7f8-4850-ac3c-ba532239f163" providerId="ADAL" clId="{C3D66AFE-0902-44AF-9385-337B8402BA65}" dt="2021-06-15T16:37:51.934" v="2735"/>
          <ac:inkMkLst>
            <pc:docMk/>
            <pc:sldMk cId="2374396509" sldId="4081"/>
            <ac:inkMk id="22" creationId="{99741035-BED1-4C43-9456-EB18CBE802F4}"/>
          </ac:inkMkLst>
        </pc:inkChg>
        <pc:inkChg chg="add mod">
          <ac:chgData name="Joan C Rowen" userId="3ee6f0ed-f7f8-4850-ac3c-ba532239f163" providerId="ADAL" clId="{C3D66AFE-0902-44AF-9385-337B8402BA65}" dt="2021-06-15T16:37:51.934" v="2735"/>
          <ac:inkMkLst>
            <pc:docMk/>
            <pc:sldMk cId="2374396509" sldId="4081"/>
            <ac:inkMk id="23" creationId="{50BF04F7-3EF6-4A06-9097-B943BE1EB43A}"/>
          </ac:inkMkLst>
        </pc:inkChg>
      </pc:sldChg>
      <pc:sldChg chg="addSp modSp mod">
        <pc:chgData name="Joan C Rowen" userId="3ee6f0ed-f7f8-4850-ac3c-ba532239f163" providerId="ADAL" clId="{C3D66AFE-0902-44AF-9385-337B8402BA65}" dt="2021-06-15T16:37:15.112" v="2724" actId="9405"/>
        <pc:sldMkLst>
          <pc:docMk/>
          <pc:sldMk cId="952381581" sldId="4082"/>
        </pc:sldMkLst>
        <pc:spChg chg="add mod">
          <ac:chgData name="Joan C Rowen" userId="3ee6f0ed-f7f8-4850-ac3c-ba532239f163" providerId="ADAL" clId="{C3D66AFE-0902-44AF-9385-337B8402BA65}" dt="2021-06-15T16:30:42.547" v="2723" actId="1076"/>
          <ac:spMkLst>
            <pc:docMk/>
            <pc:sldMk cId="952381581" sldId="4082"/>
            <ac:spMk id="6" creationId="{C22C41E3-774F-4ACE-A0D2-31F122D951B5}"/>
          </ac:spMkLst>
        </pc:spChg>
        <pc:picChg chg="add mod modCrop">
          <ac:chgData name="Joan C Rowen" userId="3ee6f0ed-f7f8-4850-ac3c-ba532239f163" providerId="ADAL" clId="{C3D66AFE-0902-44AF-9385-337B8402BA65}" dt="2021-06-15T16:30:12.883" v="2702" actId="1076"/>
          <ac:picMkLst>
            <pc:docMk/>
            <pc:sldMk cId="952381581" sldId="4082"/>
            <ac:picMk id="4" creationId="{E99CFD9C-0C5B-41AA-BAC3-7F8C27DCC71E}"/>
          </ac:picMkLst>
        </pc:picChg>
        <pc:inkChg chg="add">
          <ac:chgData name="Joan C Rowen" userId="3ee6f0ed-f7f8-4850-ac3c-ba532239f163" providerId="ADAL" clId="{C3D66AFE-0902-44AF-9385-337B8402BA65}" dt="2021-06-15T16:37:15.112" v="2724" actId="9405"/>
          <ac:inkMkLst>
            <pc:docMk/>
            <pc:sldMk cId="952381581" sldId="4082"/>
            <ac:inkMk id="7" creationId="{7663B0D5-46DD-4EEF-B7CF-B25C37296016}"/>
          </ac:inkMkLst>
        </pc:inkChg>
      </pc:sldChg>
      <pc:sldChg chg="del">
        <pc:chgData name="Joan C Rowen" userId="3ee6f0ed-f7f8-4850-ac3c-ba532239f163" providerId="ADAL" clId="{C3D66AFE-0902-44AF-9385-337B8402BA65}" dt="2021-06-15T17:00:28.792" v="2810" actId="47"/>
        <pc:sldMkLst>
          <pc:docMk/>
          <pc:sldMk cId="782792028" sldId="4083"/>
        </pc:sldMkLst>
      </pc:sldChg>
      <pc:sldChg chg="addSp modSp mod">
        <pc:chgData name="Joan C Rowen" userId="3ee6f0ed-f7f8-4850-ac3c-ba532239f163" providerId="ADAL" clId="{C3D66AFE-0902-44AF-9385-337B8402BA65}" dt="2021-06-15T17:08:01.044" v="2865"/>
        <pc:sldMkLst>
          <pc:docMk/>
          <pc:sldMk cId="1441709551" sldId="4084"/>
        </pc:sldMkLst>
        <pc:spChg chg="add mod">
          <ac:chgData name="Joan C Rowen" userId="3ee6f0ed-f7f8-4850-ac3c-ba532239f163" providerId="ADAL" clId="{C3D66AFE-0902-44AF-9385-337B8402BA65}" dt="2021-06-15T17:07:41.042" v="2862" actId="1076"/>
          <ac:spMkLst>
            <pc:docMk/>
            <pc:sldMk cId="1441709551" sldId="4084"/>
            <ac:spMk id="6" creationId="{563B84F0-1055-4AE1-A27B-94DC7C9357D3}"/>
          </ac:spMkLst>
        </pc:spChg>
        <pc:spChg chg="add mod">
          <ac:chgData name="Joan C Rowen" userId="3ee6f0ed-f7f8-4850-ac3c-ba532239f163" providerId="ADAL" clId="{C3D66AFE-0902-44AF-9385-337B8402BA65}" dt="2021-06-15T17:07:55.889" v="2864" actId="1076"/>
          <ac:spMkLst>
            <pc:docMk/>
            <pc:sldMk cId="1441709551" sldId="4084"/>
            <ac:spMk id="7" creationId="{DA003AF1-EF8D-4A8F-900B-69D43AF41EDD}"/>
          </ac:spMkLst>
        </pc:spChg>
        <pc:picChg chg="add mod">
          <ac:chgData name="Joan C Rowen" userId="3ee6f0ed-f7f8-4850-ac3c-ba532239f163" providerId="ADAL" clId="{C3D66AFE-0902-44AF-9385-337B8402BA65}" dt="2021-06-15T17:06:36.986" v="2860" actId="1076"/>
          <ac:picMkLst>
            <pc:docMk/>
            <pc:sldMk cId="1441709551" sldId="4084"/>
            <ac:picMk id="4" creationId="{8B5EC043-72FE-4387-9564-5B272BD4EC63}"/>
          </ac:picMkLst>
        </pc:picChg>
        <pc:picChg chg="add mod">
          <ac:chgData name="Joan C Rowen" userId="3ee6f0ed-f7f8-4850-ac3c-ba532239f163" providerId="ADAL" clId="{C3D66AFE-0902-44AF-9385-337B8402BA65}" dt="2021-06-15T17:08:01.044" v="2865"/>
          <ac:picMkLst>
            <pc:docMk/>
            <pc:sldMk cId="1441709551" sldId="4084"/>
            <ac:picMk id="8" creationId="{84A8729A-7567-4745-81A8-5F806E492BC8}"/>
          </ac:picMkLst>
        </pc:picChg>
      </pc:sldChg>
      <pc:sldChg chg="del">
        <pc:chgData name="Joan C Rowen" userId="3ee6f0ed-f7f8-4850-ac3c-ba532239f163" providerId="ADAL" clId="{C3D66AFE-0902-44AF-9385-337B8402BA65}" dt="2021-06-15T02:50:32.580" v="2250" actId="2696"/>
        <pc:sldMkLst>
          <pc:docMk/>
          <pc:sldMk cId="3309958204" sldId="4085"/>
        </pc:sldMkLst>
      </pc:sldChg>
      <pc:sldChg chg="new del">
        <pc:chgData name="Joan C Rowen" userId="3ee6f0ed-f7f8-4850-ac3c-ba532239f163" providerId="ADAL" clId="{C3D66AFE-0902-44AF-9385-337B8402BA65}" dt="2021-06-15T02:45:48.093" v="2236" actId="2696"/>
        <pc:sldMkLst>
          <pc:docMk/>
          <pc:sldMk cId="3480376477" sldId="4085"/>
        </pc:sldMkLst>
      </pc:sldChg>
      <pc:sldChg chg="addSp modSp mod">
        <pc:chgData name="Joan C Rowen" userId="3ee6f0ed-f7f8-4850-ac3c-ba532239f163" providerId="ADAL" clId="{C3D66AFE-0902-44AF-9385-337B8402BA65}" dt="2021-06-15T03:42:44.251" v="2288" actId="1076"/>
        <pc:sldMkLst>
          <pc:docMk/>
          <pc:sldMk cId="3859053685" sldId="4085"/>
        </pc:sldMkLst>
        <pc:spChg chg="add mod">
          <ac:chgData name="Joan C Rowen" userId="3ee6f0ed-f7f8-4850-ac3c-ba532239f163" providerId="ADAL" clId="{C3D66AFE-0902-44AF-9385-337B8402BA65}" dt="2021-06-15T02:51:40.503" v="2279" actId="20577"/>
          <ac:spMkLst>
            <pc:docMk/>
            <pc:sldMk cId="3859053685" sldId="4085"/>
            <ac:spMk id="4" creationId="{715160C3-0439-43FB-B2BC-0786573C62B1}"/>
          </ac:spMkLst>
        </pc:spChg>
        <pc:picChg chg="mod">
          <ac:chgData name="Joan C Rowen" userId="3ee6f0ed-f7f8-4850-ac3c-ba532239f163" providerId="ADAL" clId="{C3D66AFE-0902-44AF-9385-337B8402BA65}" dt="2021-06-15T02:50:48.663" v="2251" actId="1076"/>
          <ac:picMkLst>
            <pc:docMk/>
            <pc:sldMk cId="3859053685" sldId="4085"/>
            <ac:picMk id="5" creationId="{8ED312E7-9D7C-4D55-AAC4-73594113673A}"/>
          </ac:picMkLst>
        </pc:picChg>
        <pc:picChg chg="add mod modCrop">
          <ac:chgData name="Joan C Rowen" userId="3ee6f0ed-f7f8-4850-ac3c-ba532239f163" providerId="ADAL" clId="{C3D66AFE-0902-44AF-9385-337B8402BA65}" dt="2021-06-15T03:40:05.803" v="2283" actId="1076"/>
          <ac:picMkLst>
            <pc:docMk/>
            <pc:sldMk cId="3859053685" sldId="4085"/>
            <ac:picMk id="6" creationId="{F5EC9B3F-7182-465F-9DFB-016271F631E0}"/>
          </ac:picMkLst>
        </pc:picChg>
        <pc:picChg chg="add mod modCrop">
          <ac:chgData name="Joan C Rowen" userId="3ee6f0ed-f7f8-4850-ac3c-ba532239f163" providerId="ADAL" clId="{C3D66AFE-0902-44AF-9385-337B8402BA65}" dt="2021-06-15T03:42:44.251" v="2288" actId="1076"/>
          <ac:picMkLst>
            <pc:docMk/>
            <pc:sldMk cId="3859053685" sldId="4085"/>
            <ac:picMk id="8" creationId="{1DDA798B-D5DA-48CB-A9B2-9772470C7750}"/>
          </ac:picMkLst>
        </pc:picChg>
      </pc:sldChg>
      <pc:sldChg chg="del">
        <pc:chgData name="Joan C Rowen" userId="3ee6f0ed-f7f8-4850-ac3c-ba532239f163" providerId="ADAL" clId="{C3D66AFE-0902-44AF-9385-337B8402BA65}" dt="2021-06-15T17:11:38.448" v="2893" actId="47"/>
        <pc:sldMkLst>
          <pc:docMk/>
          <pc:sldMk cId="12971276" sldId="4086"/>
        </pc:sldMkLst>
      </pc:sldChg>
      <pc:sldChg chg="addSp modSp">
        <pc:chgData name="Joan C Rowen" userId="3ee6f0ed-f7f8-4850-ac3c-ba532239f163" providerId="ADAL" clId="{C3D66AFE-0902-44AF-9385-337B8402BA65}" dt="2021-06-15T17:08:24.546" v="2866"/>
        <pc:sldMkLst>
          <pc:docMk/>
          <pc:sldMk cId="58415768" sldId="4087"/>
        </pc:sldMkLst>
        <pc:spChg chg="mod">
          <ac:chgData name="Joan C Rowen" userId="3ee6f0ed-f7f8-4850-ac3c-ba532239f163" providerId="ADAL" clId="{C3D66AFE-0902-44AF-9385-337B8402BA65}" dt="2021-06-15T17:08:24.546" v="2866"/>
          <ac:spMkLst>
            <pc:docMk/>
            <pc:sldMk cId="58415768" sldId="4087"/>
            <ac:spMk id="6" creationId="{34D7926F-44EC-467E-A54D-09CC25E1E367}"/>
          </ac:spMkLst>
        </pc:spChg>
        <pc:spChg chg="mod">
          <ac:chgData name="Joan C Rowen" userId="3ee6f0ed-f7f8-4850-ac3c-ba532239f163" providerId="ADAL" clId="{C3D66AFE-0902-44AF-9385-337B8402BA65}" dt="2021-06-15T17:08:24.546" v="2866"/>
          <ac:spMkLst>
            <pc:docMk/>
            <pc:sldMk cId="58415768" sldId="4087"/>
            <ac:spMk id="8" creationId="{AABDA321-82DD-46C8-9C9F-DE34A97DF879}"/>
          </ac:spMkLst>
        </pc:spChg>
        <pc:spChg chg="mod">
          <ac:chgData name="Joan C Rowen" userId="3ee6f0ed-f7f8-4850-ac3c-ba532239f163" providerId="ADAL" clId="{C3D66AFE-0902-44AF-9385-337B8402BA65}" dt="2021-06-15T17:08:24.546" v="2866"/>
          <ac:spMkLst>
            <pc:docMk/>
            <pc:sldMk cId="58415768" sldId="4087"/>
            <ac:spMk id="9" creationId="{5955B1CB-771A-4D68-BD42-DF5D8C3FE554}"/>
          </ac:spMkLst>
        </pc:spChg>
        <pc:spChg chg="mod">
          <ac:chgData name="Joan C Rowen" userId="3ee6f0ed-f7f8-4850-ac3c-ba532239f163" providerId="ADAL" clId="{C3D66AFE-0902-44AF-9385-337B8402BA65}" dt="2021-06-15T17:08:24.546" v="2866"/>
          <ac:spMkLst>
            <pc:docMk/>
            <pc:sldMk cId="58415768" sldId="4087"/>
            <ac:spMk id="10" creationId="{9D8CB9C2-55F3-43F3-8AE0-5859296C54A5}"/>
          </ac:spMkLst>
        </pc:spChg>
        <pc:spChg chg="mod">
          <ac:chgData name="Joan C Rowen" userId="3ee6f0ed-f7f8-4850-ac3c-ba532239f163" providerId="ADAL" clId="{C3D66AFE-0902-44AF-9385-337B8402BA65}" dt="2021-06-15T17:08:24.546" v="2866"/>
          <ac:spMkLst>
            <pc:docMk/>
            <pc:sldMk cId="58415768" sldId="4087"/>
            <ac:spMk id="11" creationId="{1B57DDB8-A0D1-431F-AF65-8368A6E19153}"/>
          </ac:spMkLst>
        </pc:spChg>
        <pc:grpChg chg="add mod">
          <ac:chgData name="Joan C Rowen" userId="3ee6f0ed-f7f8-4850-ac3c-ba532239f163" providerId="ADAL" clId="{C3D66AFE-0902-44AF-9385-337B8402BA65}" dt="2021-06-15T17:08:24.546" v="2866"/>
          <ac:grpSpMkLst>
            <pc:docMk/>
            <pc:sldMk cId="58415768" sldId="4087"/>
            <ac:grpSpMk id="4" creationId="{E9E5F8A8-E4D1-4B81-9FD3-8F9A1B88DFBE}"/>
          </ac:grpSpMkLst>
        </pc:grpChg>
        <pc:picChg chg="mod">
          <ac:chgData name="Joan C Rowen" userId="3ee6f0ed-f7f8-4850-ac3c-ba532239f163" providerId="ADAL" clId="{C3D66AFE-0902-44AF-9385-337B8402BA65}" dt="2021-06-15T17:08:24.546" v="2866"/>
          <ac:picMkLst>
            <pc:docMk/>
            <pc:sldMk cId="58415768" sldId="4087"/>
            <ac:picMk id="7" creationId="{B485E34B-9151-49D9-B8BF-D391E6FFD122}"/>
          </ac:picMkLst>
        </pc:picChg>
      </pc:sldChg>
      <pc:sldChg chg="addSp modSp mod">
        <pc:chgData name="Joan C Rowen" userId="3ee6f0ed-f7f8-4850-ac3c-ba532239f163" providerId="ADAL" clId="{C3D66AFE-0902-44AF-9385-337B8402BA65}" dt="2021-06-15T17:08:51.705" v="2870" actId="1076"/>
        <pc:sldMkLst>
          <pc:docMk/>
          <pc:sldMk cId="1030427420" sldId="4088"/>
        </pc:sldMkLst>
        <pc:spChg chg="add mod">
          <ac:chgData name="Joan C Rowen" userId="3ee6f0ed-f7f8-4850-ac3c-ba532239f163" providerId="ADAL" clId="{C3D66AFE-0902-44AF-9385-337B8402BA65}" dt="2021-06-15T17:08:51.705" v="2870" actId="1076"/>
          <ac:spMkLst>
            <pc:docMk/>
            <pc:sldMk cId="1030427420" sldId="4088"/>
            <ac:spMk id="4" creationId="{B3853C4E-D42A-4042-949C-0250E36DD418}"/>
          </ac:spMkLst>
        </pc:spChg>
        <pc:spChg chg="add mod">
          <ac:chgData name="Joan C Rowen" userId="3ee6f0ed-f7f8-4850-ac3c-ba532239f163" providerId="ADAL" clId="{C3D66AFE-0902-44AF-9385-337B8402BA65}" dt="2021-06-15T17:08:48.682" v="2869" actId="14100"/>
          <ac:spMkLst>
            <pc:docMk/>
            <pc:sldMk cId="1030427420" sldId="4088"/>
            <ac:spMk id="6" creationId="{ABBD3962-65C9-4FED-94CD-5A991C89A526}"/>
          </ac:spMkLst>
        </pc:spChg>
      </pc:sldChg>
      <pc:sldChg chg="addSp delSp modSp mod">
        <pc:chgData name="Joan C Rowen" userId="3ee6f0ed-f7f8-4850-ac3c-ba532239f163" providerId="ADAL" clId="{C3D66AFE-0902-44AF-9385-337B8402BA65}" dt="2021-06-15T17:26:14.795" v="3069"/>
        <pc:sldMkLst>
          <pc:docMk/>
          <pc:sldMk cId="215589309" sldId="4089"/>
        </pc:sldMkLst>
        <pc:spChg chg="add mod">
          <ac:chgData name="Joan C Rowen" userId="3ee6f0ed-f7f8-4850-ac3c-ba532239f163" providerId="ADAL" clId="{C3D66AFE-0902-44AF-9385-337B8402BA65}" dt="2021-06-15T17:21:26.121" v="3022" actId="1076"/>
          <ac:spMkLst>
            <pc:docMk/>
            <pc:sldMk cId="215589309" sldId="4089"/>
            <ac:spMk id="4" creationId="{9993C3FC-2DB8-4E8E-86EC-D3301E7D9119}"/>
          </ac:spMkLst>
        </pc:spChg>
        <pc:spChg chg="add mod">
          <ac:chgData name="Joan C Rowen" userId="3ee6f0ed-f7f8-4850-ac3c-ba532239f163" providerId="ADAL" clId="{C3D66AFE-0902-44AF-9385-337B8402BA65}" dt="2021-06-15T17:22:09.456" v="3032" actId="1076"/>
          <ac:spMkLst>
            <pc:docMk/>
            <pc:sldMk cId="215589309" sldId="4089"/>
            <ac:spMk id="6" creationId="{8CB2701E-8820-4819-9AF2-17C64567101F}"/>
          </ac:spMkLst>
        </pc:spChg>
        <pc:spChg chg="add del mod">
          <ac:chgData name="Joan C Rowen" userId="3ee6f0ed-f7f8-4850-ac3c-ba532239f163" providerId="ADAL" clId="{C3D66AFE-0902-44AF-9385-337B8402BA65}" dt="2021-06-15T17:21:48.056" v="3027" actId="478"/>
          <ac:spMkLst>
            <pc:docMk/>
            <pc:sldMk cId="215589309" sldId="4089"/>
            <ac:spMk id="8" creationId="{B984D59C-7AB3-448A-B875-3D3BDAF2A264}"/>
          </ac:spMkLst>
        </pc:spChg>
        <pc:spChg chg="add mod">
          <ac:chgData name="Joan C Rowen" userId="3ee6f0ed-f7f8-4850-ac3c-ba532239f163" providerId="ADAL" clId="{C3D66AFE-0902-44AF-9385-337B8402BA65}" dt="2021-06-15T17:22:03.025" v="3030" actId="1076"/>
          <ac:spMkLst>
            <pc:docMk/>
            <pc:sldMk cId="215589309" sldId="4089"/>
            <ac:spMk id="9" creationId="{E2A11342-053C-4C63-B6A2-B41B68478E45}"/>
          </ac:spMkLst>
        </pc:spChg>
        <pc:spChg chg="add mod">
          <ac:chgData name="Joan C Rowen" userId="3ee6f0ed-f7f8-4850-ac3c-ba532239f163" providerId="ADAL" clId="{C3D66AFE-0902-44AF-9385-337B8402BA65}" dt="2021-06-15T17:22:06.648" v="3031" actId="1076"/>
          <ac:spMkLst>
            <pc:docMk/>
            <pc:sldMk cId="215589309" sldId="4089"/>
            <ac:spMk id="10" creationId="{560B8172-E13A-4F0D-A7F8-2D3BEA39AB88}"/>
          </ac:spMkLst>
        </pc:spChg>
        <pc:spChg chg="add mod">
          <ac:chgData name="Joan C Rowen" userId="3ee6f0ed-f7f8-4850-ac3c-ba532239f163" providerId="ADAL" clId="{C3D66AFE-0902-44AF-9385-337B8402BA65}" dt="2021-06-15T17:23:01.929" v="3042"/>
          <ac:spMkLst>
            <pc:docMk/>
            <pc:sldMk cId="215589309" sldId="4089"/>
            <ac:spMk id="15" creationId="{E6379BFA-99E9-48C3-997C-D222B245BEF8}"/>
          </ac:spMkLst>
        </pc:spChg>
        <pc:spChg chg="add mod">
          <ac:chgData name="Joan C Rowen" userId="3ee6f0ed-f7f8-4850-ac3c-ba532239f163" providerId="ADAL" clId="{C3D66AFE-0902-44AF-9385-337B8402BA65}" dt="2021-06-15T17:23:10.208" v="3044" actId="1076"/>
          <ac:spMkLst>
            <pc:docMk/>
            <pc:sldMk cId="215589309" sldId="4089"/>
            <ac:spMk id="16" creationId="{287FDAC5-9183-4420-8ED1-1FED112D1183}"/>
          </ac:spMkLst>
        </pc:spChg>
        <pc:spChg chg="add mod">
          <ac:chgData name="Joan C Rowen" userId="3ee6f0ed-f7f8-4850-ac3c-ba532239f163" providerId="ADAL" clId="{C3D66AFE-0902-44AF-9385-337B8402BA65}" dt="2021-06-15T17:23:28.116" v="3046"/>
          <ac:spMkLst>
            <pc:docMk/>
            <pc:sldMk cId="215589309" sldId="4089"/>
            <ac:spMk id="18" creationId="{99324CE5-6D99-4441-9A27-BFF50D40AFA0}"/>
          </ac:spMkLst>
        </pc:spChg>
        <pc:spChg chg="add mod">
          <ac:chgData name="Joan C Rowen" userId="3ee6f0ed-f7f8-4850-ac3c-ba532239f163" providerId="ADAL" clId="{C3D66AFE-0902-44AF-9385-337B8402BA65}" dt="2021-06-15T17:23:39.421" v="3047"/>
          <ac:spMkLst>
            <pc:docMk/>
            <pc:sldMk cId="215589309" sldId="4089"/>
            <ac:spMk id="19" creationId="{2B67303A-EECC-4408-990B-2C3314FDBB84}"/>
          </ac:spMkLst>
        </pc:spChg>
        <pc:spChg chg="add del">
          <ac:chgData name="Joan C Rowen" userId="3ee6f0ed-f7f8-4850-ac3c-ba532239f163" providerId="ADAL" clId="{C3D66AFE-0902-44AF-9385-337B8402BA65}" dt="2021-06-15T17:24:09.757" v="3052" actId="22"/>
          <ac:spMkLst>
            <pc:docMk/>
            <pc:sldMk cId="215589309" sldId="4089"/>
            <ac:spMk id="23" creationId="{2BDB1DFB-AA96-44C2-96E6-ADB7F0208424}"/>
          </ac:spMkLst>
        </pc:spChg>
        <pc:spChg chg="add mod">
          <ac:chgData name="Joan C Rowen" userId="3ee6f0ed-f7f8-4850-ac3c-ba532239f163" providerId="ADAL" clId="{C3D66AFE-0902-44AF-9385-337B8402BA65}" dt="2021-06-15T17:24:21.224" v="3054" actId="1076"/>
          <ac:spMkLst>
            <pc:docMk/>
            <pc:sldMk cId="215589309" sldId="4089"/>
            <ac:spMk id="24" creationId="{8A9E50B6-246B-4E1D-A5CF-1C2F5359C6A1}"/>
          </ac:spMkLst>
        </pc:spChg>
        <pc:spChg chg="add mod">
          <ac:chgData name="Joan C Rowen" userId="3ee6f0ed-f7f8-4850-ac3c-ba532239f163" providerId="ADAL" clId="{C3D66AFE-0902-44AF-9385-337B8402BA65}" dt="2021-06-15T17:24:58.080" v="3060" actId="1076"/>
          <ac:spMkLst>
            <pc:docMk/>
            <pc:sldMk cId="215589309" sldId="4089"/>
            <ac:spMk id="26" creationId="{0DED4DD3-FD02-44EA-9F94-50C1E105F1A2}"/>
          </ac:spMkLst>
        </pc:spChg>
        <pc:spChg chg="add del">
          <ac:chgData name="Joan C Rowen" userId="3ee6f0ed-f7f8-4850-ac3c-ba532239f163" providerId="ADAL" clId="{C3D66AFE-0902-44AF-9385-337B8402BA65}" dt="2021-06-15T17:25:08.660" v="3062" actId="22"/>
          <ac:spMkLst>
            <pc:docMk/>
            <pc:sldMk cId="215589309" sldId="4089"/>
            <ac:spMk id="29" creationId="{4655252C-DF80-459A-8B95-3FBB767F525E}"/>
          </ac:spMkLst>
        </pc:spChg>
        <pc:spChg chg="add mod">
          <ac:chgData name="Joan C Rowen" userId="3ee6f0ed-f7f8-4850-ac3c-ba532239f163" providerId="ADAL" clId="{C3D66AFE-0902-44AF-9385-337B8402BA65}" dt="2021-06-15T17:25:17.616" v="3064" actId="1076"/>
          <ac:spMkLst>
            <pc:docMk/>
            <pc:sldMk cId="215589309" sldId="4089"/>
            <ac:spMk id="30" creationId="{23CE80B5-39B8-49EF-93BE-9D12DE783E8D}"/>
          </ac:spMkLst>
        </pc:spChg>
        <pc:spChg chg="add mod">
          <ac:chgData name="Joan C Rowen" userId="3ee6f0ed-f7f8-4850-ac3c-ba532239f163" providerId="ADAL" clId="{C3D66AFE-0902-44AF-9385-337B8402BA65}" dt="2021-06-15T17:25:37.131" v="3067" actId="207"/>
          <ac:spMkLst>
            <pc:docMk/>
            <pc:sldMk cId="215589309" sldId="4089"/>
            <ac:spMk id="31" creationId="{B0E9113E-CC09-4028-A60C-806C40E7118D}"/>
          </ac:spMkLst>
        </pc:spChg>
        <pc:spChg chg="add mod">
          <ac:chgData name="Joan C Rowen" userId="3ee6f0ed-f7f8-4850-ac3c-ba532239f163" providerId="ADAL" clId="{C3D66AFE-0902-44AF-9385-337B8402BA65}" dt="2021-06-15T17:26:14.795" v="3069"/>
          <ac:spMkLst>
            <pc:docMk/>
            <pc:sldMk cId="215589309" sldId="4089"/>
            <ac:spMk id="33" creationId="{0F3D1C73-194F-4475-9EC0-D61BD8E8192D}"/>
          </ac:spMkLst>
        </pc:spChg>
        <pc:picChg chg="add mod">
          <ac:chgData name="Joan C Rowen" userId="3ee6f0ed-f7f8-4850-ac3c-ba532239f163" providerId="ADAL" clId="{C3D66AFE-0902-44AF-9385-337B8402BA65}" dt="2021-06-15T17:22:12.160" v="3033" actId="1076"/>
          <ac:picMkLst>
            <pc:docMk/>
            <pc:sldMk cId="215589309" sldId="4089"/>
            <ac:picMk id="7" creationId="{FDB8E782-3B3A-4938-BEF3-C20DD7D153C6}"/>
          </ac:picMkLst>
        </pc:picChg>
        <pc:picChg chg="add mod">
          <ac:chgData name="Joan C Rowen" userId="3ee6f0ed-f7f8-4850-ac3c-ba532239f163" providerId="ADAL" clId="{C3D66AFE-0902-44AF-9385-337B8402BA65}" dt="2021-06-15T17:22:22.354" v="3035" actId="1076"/>
          <ac:picMkLst>
            <pc:docMk/>
            <pc:sldMk cId="215589309" sldId="4089"/>
            <ac:picMk id="11" creationId="{30E79A63-4775-43A2-B493-8EC07D57106C}"/>
          </ac:picMkLst>
        </pc:picChg>
        <pc:picChg chg="add mod">
          <ac:chgData name="Joan C Rowen" userId="3ee6f0ed-f7f8-4850-ac3c-ba532239f163" providerId="ADAL" clId="{C3D66AFE-0902-44AF-9385-337B8402BA65}" dt="2021-06-15T17:22:29.368" v="3037" actId="1076"/>
          <ac:picMkLst>
            <pc:docMk/>
            <pc:sldMk cId="215589309" sldId="4089"/>
            <ac:picMk id="12" creationId="{D0E123FE-2468-4B60-9B37-72135F1B79B4}"/>
          </ac:picMkLst>
        </pc:picChg>
        <pc:picChg chg="add mod">
          <ac:chgData name="Joan C Rowen" userId="3ee6f0ed-f7f8-4850-ac3c-ba532239f163" providerId="ADAL" clId="{C3D66AFE-0902-44AF-9385-337B8402BA65}" dt="2021-06-15T17:22:49.287" v="3039" actId="1076"/>
          <ac:picMkLst>
            <pc:docMk/>
            <pc:sldMk cId="215589309" sldId="4089"/>
            <ac:picMk id="13" creationId="{98403AAA-9D7B-456A-9E18-B267190B1AE7}"/>
          </ac:picMkLst>
        </pc:picChg>
        <pc:picChg chg="add mod">
          <ac:chgData name="Joan C Rowen" userId="3ee6f0ed-f7f8-4850-ac3c-ba532239f163" providerId="ADAL" clId="{C3D66AFE-0902-44AF-9385-337B8402BA65}" dt="2021-06-15T17:22:55.255" v="3041" actId="1076"/>
          <ac:picMkLst>
            <pc:docMk/>
            <pc:sldMk cId="215589309" sldId="4089"/>
            <ac:picMk id="14" creationId="{1C701527-C7D6-4CF1-BBC7-D6F1323FD0C5}"/>
          </ac:picMkLst>
        </pc:picChg>
        <pc:picChg chg="add mod">
          <ac:chgData name="Joan C Rowen" userId="3ee6f0ed-f7f8-4850-ac3c-ba532239f163" providerId="ADAL" clId="{C3D66AFE-0902-44AF-9385-337B8402BA65}" dt="2021-06-15T17:24:01.856" v="3050" actId="1076"/>
          <ac:picMkLst>
            <pc:docMk/>
            <pc:sldMk cId="215589309" sldId="4089"/>
            <ac:picMk id="21" creationId="{A1FEA348-822B-4C38-8FA5-67BDE70B6890}"/>
          </ac:picMkLst>
        </pc:picChg>
        <pc:picChg chg="add mod">
          <ac:chgData name="Joan C Rowen" userId="3ee6f0ed-f7f8-4850-ac3c-ba532239f163" providerId="ADAL" clId="{C3D66AFE-0902-44AF-9385-337B8402BA65}" dt="2021-06-15T17:25:45.465" v="3068"/>
          <ac:picMkLst>
            <pc:docMk/>
            <pc:sldMk cId="215589309" sldId="4089"/>
            <ac:picMk id="32" creationId="{7909F379-4CC3-47CE-95EA-A9E62C2FDFE1}"/>
          </ac:picMkLst>
        </pc:picChg>
        <pc:cxnChg chg="add mod">
          <ac:chgData name="Joan C Rowen" userId="3ee6f0ed-f7f8-4850-ac3c-ba532239f163" providerId="ADAL" clId="{C3D66AFE-0902-44AF-9385-337B8402BA65}" dt="2021-06-15T17:23:21.881" v="3045"/>
          <ac:cxnSpMkLst>
            <pc:docMk/>
            <pc:sldMk cId="215589309" sldId="4089"/>
            <ac:cxnSpMk id="17" creationId="{931D036E-7796-405D-91B9-CC33CC3AFD94}"/>
          </ac:cxnSpMkLst>
        </pc:cxnChg>
        <pc:cxnChg chg="add mod">
          <ac:chgData name="Joan C Rowen" userId="3ee6f0ed-f7f8-4850-ac3c-ba532239f163" providerId="ADAL" clId="{C3D66AFE-0902-44AF-9385-337B8402BA65}" dt="2021-06-15T17:23:51.919" v="3048"/>
          <ac:cxnSpMkLst>
            <pc:docMk/>
            <pc:sldMk cId="215589309" sldId="4089"/>
            <ac:cxnSpMk id="20" creationId="{0C004690-1838-4AA6-9961-D3FDE681D27B}"/>
          </ac:cxnSpMkLst>
        </pc:cxnChg>
        <pc:cxnChg chg="add mod">
          <ac:chgData name="Joan C Rowen" userId="3ee6f0ed-f7f8-4850-ac3c-ba532239f163" providerId="ADAL" clId="{C3D66AFE-0902-44AF-9385-337B8402BA65}" dt="2021-06-15T17:24:30" v="3056" actId="1076"/>
          <ac:cxnSpMkLst>
            <pc:docMk/>
            <pc:sldMk cId="215589309" sldId="4089"/>
            <ac:cxnSpMk id="25" creationId="{790A6EA9-B1E6-46A6-814C-EC85CE20984D}"/>
          </ac:cxnSpMkLst>
        </pc:cxnChg>
        <pc:cxnChg chg="add mod">
          <ac:chgData name="Joan C Rowen" userId="3ee6f0ed-f7f8-4850-ac3c-ba532239f163" providerId="ADAL" clId="{C3D66AFE-0902-44AF-9385-337B8402BA65}" dt="2021-06-15T17:24:53.688" v="3059" actId="1076"/>
          <ac:cxnSpMkLst>
            <pc:docMk/>
            <pc:sldMk cId="215589309" sldId="4089"/>
            <ac:cxnSpMk id="27" creationId="{8B0E377D-917A-48B1-B089-DE567DB5FE83}"/>
          </ac:cxnSpMkLst>
        </pc:cxnChg>
      </pc:sldChg>
      <pc:sldChg chg="addSp delSp modSp mod">
        <pc:chgData name="Joan C Rowen" userId="3ee6f0ed-f7f8-4850-ac3c-ba532239f163" providerId="ADAL" clId="{C3D66AFE-0902-44AF-9385-337B8402BA65}" dt="2021-06-15T17:21:12.785" v="3020" actId="207"/>
        <pc:sldMkLst>
          <pc:docMk/>
          <pc:sldMk cId="1027926145" sldId="4090"/>
        </pc:sldMkLst>
        <pc:spChg chg="add mod">
          <ac:chgData name="Joan C Rowen" userId="3ee6f0ed-f7f8-4850-ac3c-ba532239f163" providerId="ADAL" clId="{C3D66AFE-0902-44AF-9385-337B8402BA65}" dt="2021-06-15T17:18:45.593" v="2988" actId="1076"/>
          <ac:spMkLst>
            <pc:docMk/>
            <pc:sldMk cId="1027926145" sldId="4090"/>
            <ac:spMk id="4" creationId="{203CB642-A9BB-4035-8FB6-E5BF6D1065BA}"/>
          </ac:spMkLst>
        </pc:spChg>
        <pc:spChg chg="add mod">
          <ac:chgData name="Joan C Rowen" userId="3ee6f0ed-f7f8-4850-ac3c-ba532239f163" providerId="ADAL" clId="{C3D66AFE-0902-44AF-9385-337B8402BA65}" dt="2021-06-15T17:21:03.814" v="3018" actId="207"/>
          <ac:spMkLst>
            <pc:docMk/>
            <pc:sldMk cId="1027926145" sldId="4090"/>
            <ac:spMk id="6" creationId="{6BC3069A-7F7A-42AA-9A91-CAEDB65900BF}"/>
          </ac:spMkLst>
        </pc:spChg>
        <pc:spChg chg="add del mod">
          <ac:chgData name="Joan C Rowen" userId="3ee6f0ed-f7f8-4850-ac3c-ba532239f163" providerId="ADAL" clId="{C3D66AFE-0902-44AF-9385-337B8402BA65}" dt="2021-06-15T17:19:20.784" v="2995" actId="478"/>
          <ac:spMkLst>
            <pc:docMk/>
            <pc:sldMk cId="1027926145" sldId="4090"/>
            <ac:spMk id="8" creationId="{ED0AE430-3180-43DF-AF40-46547C47AC59}"/>
          </ac:spMkLst>
        </pc:spChg>
        <pc:spChg chg="mod">
          <ac:chgData name="Joan C Rowen" userId="3ee6f0ed-f7f8-4850-ac3c-ba532239f163" providerId="ADAL" clId="{C3D66AFE-0902-44AF-9385-337B8402BA65}" dt="2021-06-15T17:19:38.699" v="3002" actId="1076"/>
          <ac:spMkLst>
            <pc:docMk/>
            <pc:sldMk cId="1027926145" sldId="4090"/>
            <ac:spMk id="12" creationId="{FA07BAE0-3111-43DE-9B31-886598CF0B1A}"/>
          </ac:spMkLst>
        </pc:spChg>
        <pc:spChg chg="mod">
          <ac:chgData name="Joan C Rowen" userId="3ee6f0ed-f7f8-4850-ac3c-ba532239f163" providerId="ADAL" clId="{C3D66AFE-0902-44AF-9385-337B8402BA65}" dt="2021-06-15T17:19:38.236" v="3001" actId="1076"/>
          <ac:spMkLst>
            <pc:docMk/>
            <pc:sldMk cId="1027926145" sldId="4090"/>
            <ac:spMk id="13" creationId="{DACE9306-6AE9-40B8-96F5-484B78C67A42}"/>
          </ac:spMkLst>
        </pc:spChg>
        <pc:spChg chg="mod">
          <ac:chgData name="Joan C Rowen" userId="3ee6f0ed-f7f8-4850-ac3c-ba532239f163" providerId="ADAL" clId="{C3D66AFE-0902-44AF-9385-337B8402BA65}" dt="2021-06-15T17:21:08.326" v="3019" actId="207"/>
          <ac:spMkLst>
            <pc:docMk/>
            <pc:sldMk cId="1027926145" sldId="4090"/>
            <ac:spMk id="14" creationId="{4EF7BB03-7C44-4C72-AF4A-77670BBEEF1C}"/>
          </ac:spMkLst>
        </pc:spChg>
        <pc:spChg chg="add mod">
          <ac:chgData name="Joan C Rowen" userId="3ee6f0ed-f7f8-4850-ac3c-ba532239f163" providerId="ADAL" clId="{C3D66AFE-0902-44AF-9385-337B8402BA65}" dt="2021-06-15T17:20:01.960" v="3008" actId="1076"/>
          <ac:spMkLst>
            <pc:docMk/>
            <pc:sldMk cId="1027926145" sldId="4090"/>
            <ac:spMk id="17" creationId="{F1A5B2A9-D4C3-40A6-8CDB-902776C95CEE}"/>
          </ac:spMkLst>
        </pc:spChg>
        <pc:spChg chg="add mod">
          <ac:chgData name="Joan C Rowen" userId="3ee6f0ed-f7f8-4850-ac3c-ba532239f163" providerId="ADAL" clId="{C3D66AFE-0902-44AF-9385-337B8402BA65}" dt="2021-06-15T17:20:23.927" v="3013" actId="1076"/>
          <ac:spMkLst>
            <pc:docMk/>
            <pc:sldMk cId="1027926145" sldId="4090"/>
            <ac:spMk id="18" creationId="{90CC6FBF-871C-49D9-A7C5-B530094C8788}"/>
          </ac:spMkLst>
        </pc:spChg>
        <pc:spChg chg="add mod">
          <ac:chgData name="Joan C Rowen" userId="3ee6f0ed-f7f8-4850-ac3c-ba532239f163" providerId="ADAL" clId="{C3D66AFE-0902-44AF-9385-337B8402BA65}" dt="2021-06-15T17:21:12.785" v="3020" actId="207"/>
          <ac:spMkLst>
            <pc:docMk/>
            <pc:sldMk cId="1027926145" sldId="4090"/>
            <ac:spMk id="19" creationId="{649DBEC6-2DC0-456E-835D-378375269E45}"/>
          </ac:spMkLst>
        </pc:spChg>
        <pc:spChg chg="add mod">
          <ac:chgData name="Joan C Rowen" userId="3ee6f0ed-f7f8-4850-ac3c-ba532239f163" providerId="ADAL" clId="{C3D66AFE-0902-44AF-9385-337B8402BA65}" dt="2021-06-15T17:20:31.371" v="3014"/>
          <ac:spMkLst>
            <pc:docMk/>
            <pc:sldMk cId="1027926145" sldId="4090"/>
            <ac:spMk id="21" creationId="{47B44E72-76C0-43F0-B317-B514D4ECEFB7}"/>
          </ac:spMkLst>
        </pc:spChg>
        <pc:spChg chg="add mod">
          <ac:chgData name="Joan C Rowen" userId="3ee6f0ed-f7f8-4850-ac3c-ba532239f163" providerId="ADAL" clId="{C3D66AFE-0902-44AF-9385-337B8402BA65}" dt="2021-06-15T17:20:36.930" v="3015"/>
          <ac:spMkLst>
            <pc:docMk/>
            <pc:sldMk cId="1027926145" sldId="4090"/>
            <ac:spMk id="22" creationId="{CD6FC90F-D614-4DE6-8397-86B1C3BB7558}"/>
          </ac:spMkLst>
        </pc:spChg>
        <pc:spChg chg="add mod">
          <ac:chgData name="Joan C Rowen" userId="3ee6f0ed-f7f8-4850-ac3c-ba532239f163" providerId="ADAL" clId="{C3D66AFE-0902-44AF-9385-337B8402BA65}" dt="2021-06-15T17:20:45.321" v="3017" actId="1076"/>
          <ac:spMkLst>
            <pc:docMk/>
            <pc:sldMk cId="1027926145" sldId="4090"/>
            <ac:spMk id="23" creationId="{C660F73D-8FD6-43BC-A5FA-2C06203AD289}"/>
          </ac:spMkLst>
        </pc:spChg>
        <pc:grpChg chg="add mod">
          <ac:chgData name="Joan C Rowen" userId="3ee6f0ed-f7f8-4850-ac3c-ba532239f163" providerId="ADAL" clId="{C3D66AFE-0902-44AF-9385-337B8402BA65}" dt="2021-06-15T17:19:44.976" v="3004" actId="1076"/>
          <ac:grpSpMkLst>
            <pc:docMk/>
            <pc:sldMk cId="1027926145" sldId="4090"/>
            <ac:grpSpMk id="9" creationId="{04C909AF-DC06-4BA4-A0F3-3352F80CF12B}"/>
          </ac:grpSpMkLst>
        </pc:grpChg>
        <pc:grpChg chg="mod">
          <ac:chgData name="Joan C Rowen" userId="3ee6f0ed-f7f8-4850-ac3c-ba532239f163" providerId="ADAL" clId="{C3D66AFE-0902-44AF-9385-337B8402BA65}" dt="2021-06-15T17:19:13.731" v="2993"/>
          <ac:grpSpMkLst>
            <pc:docMk/>
            <pc:sldMk cId="1027926145" sldId="4090"/>
            <ac:grpSpMk id="10" creationId="{8EAD6C74-BFA0-4111-915A-FE2488DCA608}"/>
          </ac:grpSpMkLst>
        </pc:grpChg>
        <pc:picChg chg="add mod">
          <ac:chgData name="Joan C Rowen" userId="3ee6f0ed-f7f8-4850-ac3c-ba532239f163" providerId="ADAL" clId="{C3D66AFE-0902-44AF-9385-337B8402BA65}" dt="2021-06-15T17:18:58.408" v="2991"/>
          <ac:picMkLst>
            <pc:docMk/>
            <pc:sldMk cId="1027926145" sldId="4090"/>
            <ac:picMk id="7" creationId="{D95E0792-64EB-4FB2-966E-EE9D5A947996}"/>
          </ac:picMkLst>
        </pc:picChg>
        <pc:picChg chg="add mod">
          <ac:chgData name="Joan C Rowen" userId="3ee6f0ed-f7f8-4850-ac3c-ba532239f163" providerId="ADAL" clId="{C3D66AFE-0902-44AF-9385-337B8402BA65}" dt="2021-06-15T17:20:19.855" v="3012" actId="1076"/>
          <ac:picMkLst>
            <pc:docMk/>
            <pc:sldMk cId="1027926145" sldId="4090"/>
            <ac:picMk id="20" creationId="{52421BEC-35B2-481E-95B3-97B696C7F7D2}"/>
          </ac:picMkLst>
        </pc:picChg>
        <pc:cxnChg chg="mod">
          <ac:chgData name="Joan C Rowen" userId="3ee6f0ed-f7f8-4850-ac3c-ba532239f163" providerId="ADAL" clId="{C3D66AFE-0902-44AF-9385-337B8402BA65}" dt="2021-06-15T17:19:13.731" v="2993"/>
          <ac:cxnSpMkLst>
            <pc:docMk/>
            <pc:sldMk cId="1027926145" sldId="4090"/>
            <ac:cxnSpMk id="11" creationId="{10EDEB13-6962-4D45-9BB6-ADEB8490BEC8}"/>
          </ac:cxnSpMkLst>
        </pc:cxnChg>
        <pc:cxnChg chg="mod">
          <ac:chgData name="Joan C Rowen" userId="3ee6f0ed-f7f8-4850-ac3c-ba532239f163" providerId="ADAL" clId="{C3D66AFE-0902-44AF-9385-337B8402BA65}" dt="2021-06-15T17:19:13.731" v="2993"/>
          <ac:cxnSpMkLst>
            <pc:docMk/>
            <pc:sldMk cId="1027926145" sldId="4090"/>
            <ac:cxnSpMk id="15" creationId="{AD704FBF-55CD-4505-B305-7A65205CDD58}"/>
          </ac:cxnSpMkLst>
        </pc:cxnChg>
        <pc:cxnChg chg="mod">
          <ac:chgData name="Joan C Rowen" userId="3ee6f0ed-f7f8-4850-ac3c-ba532239f163" providerId="ADAL" clId="{C3D66AFE-0902-44AF-9385-337B8402BA65}" dt="2021-06-15T17:19:13.731" v="2993"/>
          <ac:cxnSpMkLst>
            <pc:docMk/>
            <pc:sldMk cId="1027926145" sldId="4090"/>
            <ac:cxnSpMk id="16" creationId="{EB273304-ECF4-4C91-A14E-3832683A67FD}"/>
          </ac:cxnSpMkLst>
        </pc:cxnChg>
      </pc:sldChg>
      <pc:sldChg chg="addSp modSp">
        <pc:chgData name="Joan C Rowen" userId="3ee6f0ed-f7f8-4850-ac3c-ba532239f163" providerId="ADAL" clId="{C3D66AFE-0902-44AF-9385-337B8402BA65}" dt="2021-06-15T17:10:57.504" v="2890"/>
        <pc:sldMkLst>
          <pc:docMk/>
          <pc:sldMk cId="1270552885" sldId="4091"/>
        </pc:sldMkLst>
        <pc:spChg chg="add mod">
          <ac:chgData name="Joan C Rowen" userId="3ee6f0ed-f7f8-4850-ac3c-ba532239f163" providerId="ADAL" clId="{C3D66AFE-0902-44AF-9385-337B8402BA65}" dt="2021-06-15T17:10:57.504" v="2890"/>
          <ac:spMkLst>
            <pc:docMk/>
            <pc:sldMk cId="1270552885" sldId="4091"/>
            <ac:spMk id="6" creationId="{06F05879-E3A2-4FAC-A940-EE333BBA58C7}"/>
          </ac:spMkLst>
        </pc:spChg>
        <pc:picChg chg="add mod">
          <ac:chgData name="Joan C Rowen" userId="3ee6f0ed-f7f8-4850-ac3c-ba532239f163" providerId="ADAL" clId="{C3D66AFE-0902-44AF-9385-337B8402BA65}" dt="2021-06-15T17:10:52.155" v="2889"/>
          <ac:picMkLst>
            <pc:docMk/>
            <pc:sldMk cId="1270552885" sldId="4091"/>
            <ac:picMk id="4" creationId="{A37A5F6A-6302-4F92-8403-393641BC61E9}"/>
          </ac:picMkLst>
        </pc:picChg>
      </pc:sldChg>
      <pc:sldChg chg="addSp modSp mod">
        <pc:chgData name="Joan C Rowen" userId="3ee6f0ed-f7f8-4850-ac3c-ba532239f163" providerId="ADAL" clId="{C3D66AFE-0902-44AF-9385-337B8402BA65}" dt="2021-06-15T17:09:23.697" v="2876" actId="14100"/>
        <pc:sldMkLst>
          <pc:docMk/>
          <pc:sldMk cId="3343992066" sldId="4092"/>
        </pc:sldMkLst>
        <pc:spChg chg="add mod">
          <ac:chgData name="Joan C Rowen" userId="3ee6f0ed-f7f8-4850-ac3c-ba532239f163" providerId="ADAL" clId="{C3D66AFE-0902-44AF-9385-337B8402BA65}" dt="2021-06-15T17:09:08.530" v="2872" actId="1076"/>
          <ac:spMkLst>
            <pc:docMk/>
            <pc:sldMk cId="3343992066" sldId="4092"/>
            <ac:spMk id="4" creationId="{C53DE85B-8859-4F43-A94E-E6FF3D857143}"/>
          </ac:spMkLst>
        </pc:spChg>
        <pc:spChg chg="add mod">
          <ac:chgData name="Joan C Rowen" userId="3ee6f0ed-f7f8-4850-ac3c-ba532239f163" providerId="ADAL" clId="{C3D66AFE-0902-44AF-9385-337B8402BA65}" dt="2021-06-15T17:09:23.697" v="2876" actId="14100"/>
          <ac:spMkLst>
            <pc:docMk/>
            <pc:sldMk cId="3343992066" sldId="4092"/>
            <ac:spMk id="6" creationId="{83E6F39B-07F3-43DD-AEED-DA167E2C9018}"/>
          </ac:spMkLst>
        </pc:spChg>
      </pc:sldChg>
      <pc:sldChg chg="addSp modSp mod">
        <pc:chgData name="Joan C Rowen" userId="3ee6f0ed-f7f8-4850-ac3c-ba532239f163" providerId="ADAL" clId="{C3D66AFE-0902-44AF-9385-337B8402BA65}" dt="2021-06-15T17:09:43.329" v="2880" actId="1076"/>
        <pc:sldMkLst>
          <pc:docMk/>
          <pc:sldMk cId="2108479249" sldId="4093"/>
        </pc:sldMkLst>
        <pc:spChg chg="add mod">
          <ac:chgData name="Joan C Rowen" userId="3ee6f0ed-f7f8-4850-ac3c-ba532239f163" providerId="ADAL" clId="{C3D66AFE-0902-44AF-9385-337B8402BA65}" dt="2021-06-15T17:09:41.538" v="2879" actId="1076"/>
          <ac:spMkLst>
            <pc:docMk/>
            <pc:sldMk cId="2108479249" sldId="4093"/>
            <ac:spMk id="6" creationId="{D2BEBB41-C21F-4078-9814-5740B0FBB8D4}"/>
          </ac:spMkLst>
        </pc:spChg>
        <pc:picChg chg="add mod">
          <ac:chgData name="Joan C Rowen" userId="3ee6f0ed-f7f8-4850-ac3c-ba532239f163" providerId="ADAL" clId="{C3D66AFE-0902-44AF-9385-337B8402BA65}" dt="2021-06-15T17:09:43.329" v="2880" actId="1076"/>
          <ac:picMkLst>
            <pc:docMk/>
            <pc:sldMk cId="2108479249" sldId="4093"/>
            <ac:picMk id="4" creationId="{8993F8A8-9767-44C7-B0DC-AD34FA06F6E6}"/>
          </ac:picMkLst>
        </pc:picChg>
      </pc:sldChg>
      <pc:sldChg chg="addSp modSp mod">
        <pc:chgData name="Joan C Rowen" userId="3ee6f0ed-f7f8-4850-ac3c-ba532239f163" providerId="ADAL" clId="{C3D66AFE-0902-44AF-9385-337B8402BA65}" dt="2021-06-15T17:10:04.521" v="2883" actId="1076"/>
        <pc:sldMkLst>
          <pc:docMk/>
          <pc:sldMk cId="4112482349" sldId="4094"/>
        </pc:sldMkLst>
        <pc:spChg chg="add mod">
          <ac:chgData name="Joan C Rowen" userId="3ee6f0ed-f7f8-4850-ac3c-ba532239f163" providerId="ADAL" clId="{C3D66AFE-0902-44AF-9385-337B8402BA65}" dt="2021-06-15T17:10:04.521" v="2883" actId="1076"/>
          <ac:spMkLst>
            <pc:docMk/>
            <pc:sldMk cId="4112482349" sldId="4094"/>
            <ac:spMk id="6" creationId="{2E6B6595-5319-4E3F-AB1C-4318AFF26A2D}"/>
          </ac:spMkLst>
        </pc:spChg>
        <pc:picChg chg="add mod">
          <ac:chgData name="Joan C Rowen" userId="3ee6f0ed-f7f8-4850-ac3c-ba532239f163" providerId="ADAL" clId="{C3D66AFE-0902-44AF-9385-337B8402BA65}" dt="2021-06-15T17:09:54.178" v="2881"/>
          <ac:picMkLst>
            <pc:docMk/>
            <pc:sldMk cId="4112482349" sldId="4094"/>
            <ac:picMk id="4" creationId="{98B0ED58-58A0-446E-BFAF-EF5579BD1E93}"/>
          </ac:picMkLst>
        </pc:picChg>
      </pc:sldChg>
      <pc:sldChg chg="addSp modSp">
        <pc:chgData name="Joan C Rowen" userId="3ee6f0ed-f7f8-4850-ac3c-ba532239f163" providerId="ADAL" clId="{C3D66AFE-0902-44AF-9385-337B8402BA65}" dt="2021-06-15T17:10:19.606" v="2885"/>
        <pc:sldMkLst>
          <pc:docMk/>
          <pc:sldMk cId="2055837702" sldId="4095"/>
        </pc:sldMkLst>
        <pc:spChg chg="add mod">
          <ac:chgData name="Joan C Rowen" userId="3ee6f0ed-f7f8-4850-ac3c-ba532239f163" providerId="ADAL" clId="{C3D66AFE-0902-44AF-9385-337B8402BA65}" dt="2021-06-15T17:10:19.606" v="2885"/>
          <ac:spMkLst>
            <pc:docMk/>
            <pc:sldMk cId="2055837702" sldId="4095"/>
            <ac:spMk id="6" creationId="{F6110278-7A5B-4F07-A452-BAF8C6730230}"/>
          </ac:spMkLst>
        </pc:spChg>
        <pc:picChg chg="add mod">
          <ac:chgData name="Joan C Rowen" userId="3ee6f0ed-f7f8-4850-ac3c-ba532239f163" providerId="ADAL" clId="{C3D66AFE-0902-44AF-9385-337B8402BA65}" dt="2021-06-15T17:10:12.564" v="2884"/>
          <ac:picMkLst>
            <pc:docMk/>
            <pc:sldMk cId="2055837702" sldId="4095"/>
            <ac:picMk id="4" creationId="{06CBC5F6-EB5D-4864-99D5-9C5525875E18}"/>
          </ac:picMkLst>
        </pc:picChg>
      </pc:sldChg>
      <pc:sldChg chg="addSp modSp add">
        <pc:chgData name="Joan C Rowen" userId="3ee6f0ed-f7f8-4850-ac3c-ba532239f163" providerId="ADAL" clId="{C3D66AFE-0902-44AF-9385-337B8402BA65}" dt="2021-06-15T17:10:41.870" v="2888"/>
        <pc:sldMkLst>
          <pc:docMk/>
          <pc:sldMk cId="2989898887" sldId="4096"/>
        </pc:sldMkLst>
        <pc:spChg chg="add mod">
          <ac:chgData name="Joan C Rowen" userId="3ee6f0ed-f7f8-4850-ac3c-ba532239f163" providerId="ADAL" clId="{C3D66AFE-0902-44AF-9385-337B8402BA65}" dt="2021-06-15T17:10:34.560" v="2887"/>
          <ac:spMkLst>
            <pc:docMk/>
            <pc:sldMk cId="2989898887" sldId="4096"/>
            <ac:spMk id="6" creationId="{AFD6EB7D-B3AE-4E73-BE83-81224BF5E7C6}"/>
          </ac:spMkLst>
        </pc:spChg>
        <pc:spChg chg="add mod">
          <ac:chgData name="Joan C Rowen" userId="3ee6f0ed-f7f8-4850-ac3c-ba532239f163" providerId="ADAL" clId="{C3D66AFE-0902-44AF-9385-337B8402BA65}" dt="2021-06-15T17:10:41.870" v="2888"/>
          <ac:spMkLst>
            <pc:docMk/>
            <pc:sldMk cId="2989898887" sldId="4096"/>
            <ac:spMk id="7" creationId="{229F99DA-5D8F-4EEC-AED0-A41074C930CA}"/>
          </ac:spMkLst>
        </pc:spChg>
        <pc:picChg chg="add mod">
          <ac:chgData name="Joan C Rowen" userId="3ee6f0ed-f7f8-4850-ac3c-ba532239f163" providerId="ADAL" clId="{C3D66AFE-0902-44AF-9385-337B8402BA65}" dt="2021-06-15T17:10:28.267" v="2886"/>
          <ac:picMkLst>
            <pc:docMk/>
            <pc:sldMk cId="2989898887" sldId="4096"/>
            <ac:picMk id="4" creationId="{93FC48BC-27EB-4090-B6EA-3A96B3C8DA28}"/>
          </ac:picMkLst>
        </pc:picChg>
      </pc:sldChg>
      <pc:sldChg chg="addSp modSp add mod">
        <pc:chgData name="Joan C Rowen" userId="3ee6f0ed-f7f8-4850-ac3c-ba532239f163" providerId="ADAL" clId="{C3D66AFE-0902-44AF-9385-337B8402BA65}" dt="2021-06-15T17:18:29.116" v="2986" actId="207"/>
        <pc:sldMkLst>
          <pc:docMk/>
          <pc:sldMk cId="725947988" sldId="4097"/>
        </pc:sldMkLst>
        <pc:spChg chg="add mod">
          <ac:chgData name="Joan C Rowen" userId="3ee6f0ed-f7f8-4850-ac3c-ba532239f163" providerId="ADAL" clId="{C3D66AFE-0902-44AF-9385-337B8402BA65}" dt="2021-06-15T17:16:42.585" v="2968" actId="1076"/>
          <ac:spMkLst>
            <pc:docMk/>
            <pc:sldMk cId="725947988" sldId="4097"/>
            <ac:spMk id="4" creationId="{99A75D0C-6FE0-4966-AA3E-8DB611E201E0}"/>
          </ac:spMkLst>
        </pc:spChg>
        <pc:spChg chg="add mod">
          <ac:chgData name="Joan C Rowen" userId="3ee6f0ed-f7f8-4850-ac3c-ba532239f163" providerId="ADAL" clId="{C3D66AFE-0902-44AF-9385-337B8402BA65}" dt="2021-06-15T17:18:29.116" v="2986" actId="207"/>
          <ac:spMkLst>
            <pc:docMk/>
            <pc:sldMk cId="725947988" sldId="4097"/>
            <ac:spMk id="6" creationId="{A7A1CBAF-C816-45D0-8228-23394F66B5E2}"/>
          </ac:spMkLst>
        </pc:spChg>
        <pc:spChg chg="add mod">
          <ac:chgData name="Joan C Rowen" userId="3ee6f0ed-f7f8-4850-ac3c-ba532239f163" providerId="ADAL" clId="{C3D66AFE-0902-44AF-9385-337B8402BA65}" dt="2021-06-15T17:17:14.123" v="2973"/>
          <ac:spMkLst>
            <pc:docMk/>
            <pc:sldMk cId="725947988" sldId="4097"/>
            <ac:spMk id="10" creationId="{9CC140EE-50AA-4A90-8162-F42ABCE73298}"/>
          </ac:spMkLst>
        </pc:spChg>
        <pc:spChg chg="add mod">
          <ac:chgData name="Joan C Rowen" userId="3ee6f0ed-f7f8-4850-ac3c-ba532239f163" providerId="ADAL" clId="{C3D66AFE-0902-44AF-9385-337B8402BA65}" dt="2021-06-15T17:18:18.678" v="2985" actId="207"/>
          <ac:spMkLst>
            <pc:docMk/>
            <pc:sldMk cId="725947988" sldId="4097"/>
            <ac:spMk id="11" creationId="{7D5810D7-9257-45C1-918D-B986A6878073}"/>
          </ac:spMkLst>
        </pc:spChg>
        <pc:spChg chg="add mod">
          <ac:chgData name="Joan C Rowen" userId="3ee6f0ed-f7f8-4850-ac3c-ba532239f163" providerId="ADAL" clId="{C3D66AFE-0902-44AF-9385-337B8402BA65}" dt="2021-06-15T17:17:33.689" v="2977"/>
          <ac:spMkLst>
            <pc:docMk/>
            <pc:sldMk cId="725947988" sldId="4097"/>
            <ac:spMk id="13" creationId="{1BACB18C-5395-453A-856C-C0A9438877C1}"/>
          </ac:spMkLst>
        </pc:spChg>
        <pc:spChg chg="add mod">
          <ac:chgData name="Joan C Rowen" userId="3ee6f0ed-f7f8-4850-ac3c-ba532239f163" providerId="ADAL" clId="{C3D66AFE-0902-44AF-9385-337B8402BA65}" dt="2021-06-15T17:18:14.909" v="2984" actId="207"/>
          <ac:spMkLst>
            <pc:docMk/>
            <pc:sldMk cId="725947988" sldId="4097"/>
            <ac:spMk id="14" creationId="{441F3F60-8989-4E44-B898-57740869E133}"/>
          </ac:spMkLst>
        </pc:spChg>
        <pc:spChg chg="add mod">
          <ac:chgData name="Joan C Rowen" userId="3ee6f0ed-f7f8-4850-ac3c-ba532239f163" providerId="ADAL" clId="{C3D66AFE-0902-44AF-9385-337B8402BA65}" dt="2021-06-15T17:17:46.291" v="2979"/>
          <ac:spMkLst>
            <pc:docMk/>
            <pc:sldMk cId="725947988" sldId="4097"/>
            <ac:spMk id="15" creationId="{8B917C79-41E5-43E0-9562-64AA9526114D}"/>
          </ac:spMkLst>
        </pc:spChg>
        <pc:spChg chg="add mod">
          <ac:chgData name="Joan C Rowen" userId="3ee6f0ed-f7f8-4850-ac3c-ba532239f163" providerId="ADAL" clId="{C3D66AFE-0902-44AF-9385-337B8402BA65}" dt="2021-06-15T17:18:02.491" v="2982"/>
          <ac:spMkLst>
            <pc:docMk/>
            <pc:sldMk cId="725947988" sldId="4097"/>
            <ac:spMk id="18" creationId="{AED19D82-6A01-45A6-86FE-EC3DD1F8DDF2}"/>
          </ac:spMkLst>
        </pc:spChg>
        <pc:picChg chg="add mod">
          <ac:chgData name="Joan C Rowen" userId="3ee6f0ed-f7f8-4850-ac3c-ba532239f163" providerId="ADAL" clId="{C3D66AFE-0902-44AF-9385-337B8402BA65}" dt="2021-06-15T17:16:56.499" v="2970"/>
          <ac:picMkLst>
            <pc:docMk/>
            <pc:sldMk cId="725947988" sldId="4097"/>
            <ac:picMk id="7" creationId="{8EF0C840-77C0-4984-A0CB-582EF5DBB40F}"/>
          </ac:picMkLst>
        </pc:picChg>
        <pc:picChg chg="add mod">
          <ac:chgData name="Joan C Rowen" userId="3ee6f0ed-f7f8-4850-ac3c-ba532239f163" providerId="ADAL" clId="{C3D66AFE-0902-44AF-9385-337B8402BA65}" dt="2021-06-15T17:17:02.900" v="2971"/>
          <ac:picMkLst>
            <pc:docMk/>
            <pc:sldMk cId="725947988" sldId="4097"/>
            <ac:picMk id="8" creationId="{B2581926-0556-4E41-98D0-3B702C5DD8CB}"/>
          </ac:picMkLst>
        </pc:picChg>
        <pc:picChg chg="add mod">
          <ac:chgData name="Joan C Rowen" userId="3ee6f0ed-f7f8-4850-ac3c-ba532239f163" providerId="ADAL" clId="{C3D66AFE-0902-44AF-9385-337B8402BA65}" dt="2021-06-15T17:17:07.740" v="2972"/>
          <ac:picMkLst>
            <pc:docMk/>
            <pc:sldMk cId="725947988" sldId="4097"/>
            <ac:picMk id="9" creationId="{DFF40E7D-9380-4903-82D4-F7F5594D9574}"/>
          </ac:picMkLst>
        </pc:picChg>
        <pc:picChg chg="add mod">
          <ac:chgData name="Joan C Rowen" userId="3ee6f0ed-f7f8-4850-ac3c-ba532239f163" providerId="ADAL" clId="{C3D66AFE-0902-44AF-9385-337B8402BA65}" dt="2021-06-15T17:17:27.353" v="2976"/>
          <ac:picMkLst>
            <pc:docMk/>
            <pc:sldMk cId="725947988" sldId="4097"/>
            <ac:picMk id="12" creationId="{F5A823DC-9AC1-49F9-8A73-4BAF70536257}"/>
          </ac:picMkLst>
        </pc:picChg>
        <pc:picChg chg="add mod">
          <ac:chgData name="Joan C Rowen" userId="3ee6f0ed-f7f8-4850-ac3c-ba532239f163" providerId="ADAL" clId="{C3D66AFE-0902-44AF-9385-337B8402BA65}" dt="2021-06-15T17:17:51.098" v="2980"/>
          <ac:picMkLst>
            <pc:docMk/>
            <pc:sldMk cId="725947988" sldId="4097"/>
            <ac:picMk id="16" creationId="{CFBFADE4-6178-4785-9FA0-700320DF0F08}"/>
          </ac:picMkLst>
        </pc:picChg>
        <pc:picChg chg="add mod">
          <ac:chgData name="Joan C Rowen" userId="3ee6f0ed-f7f8-4850-ac3c-ba532239f163" providerId="ADAL" clId="{C3D66AFE-0902-44AF-9385-337B8402BA65}" dt="2021-06-15T17:17:55.804" v="2981"/>
          <ac:picMkLst>
            <pc:docMk/>
            <pc:sldMk cId="725947988" sldId="4097"/>
            <ac:picMk id="17" creationId="{7997AAAC-1FB6-440D-A48F-87E6AD7FD4D6}"/>
          </ac:picMkLst>
        </pc:picChg>
      </pc:sldChg>
      <pc:sldChg chg="addSp modSp">
        <pc:chgData name="Joan C Rowen" userId="3ee6f0ed-f7f8-4850-ac3c-ba532239f163" providerId="ADAL" clId="{C3D66AFE-0902-44AF-9385-337B8402BA65}" dt="2021-06-15T17:11:11.769" v="2892"/>
        <pc:sldMkLst>
          <pc:docMk/>
          <pc:sldMk cId="2442111596" sldId="4098"/>
        </pc:sldMkLst>
        <pc:spChg chg="add mod">
          <ac:chgData name="Joan C Rowen" userId="3ee6f0ed-f7f8-4850-ac3c-ba532239f163" providerId="ADAL" clId="{C3D66AFE-0902-44AF-9385-337B8402BA65}" dt="2021-06-15T17:11:11.769" v="2892"/>
          <ac:spMkLst>
            <pc:docMk/>
            <pc:sldMk cId="2442111596" sldId="4098"/>
            <ac:spMk id="6" creationId="{5F1935D2-0DD8-4A8E-870C-786C4C848C10}"/>
          </ac:spMkLst>
        </pc:spChg>
        <pc:picChg chg="add mod">
          <ac:chgData name="Joan C Rowen" userId="3ee6f0ed-f7f8-4850-ac3c-ba532239f163" providerId="ADAL" clId="{C3D66AFE-0902-44AF-9385-337B8402BA65}" dt="2021-06-15T17:11:06.665" v="2891"/>
          <ac:picMkLst>
            <pc:docMk/>
            <pc:sldMk cId="2442111596" sldId="4098"/>
            <ac:picMk id="4" creationId="{F29D1E5D-E450-4624-AC8B-33B67B5EDBBE}"/>
          </ac:picMkLst>
        </pc:picChg>
      </pc:sldChg>
      <pc:sldChg chg="addSp modSp add mod">
        <pc:chgData name="Joan C Rowen" userId="3ee6f0ed-f7f8-4850-ac3c-ba532239f163" providerId="ADAL" clId="{C3D66AFE-0902-44AF-9385-337B8402BA65}" dt="2021-06-15T17:16:26.104" v="2966" actId="1076"/>
        <pc:sldMkLst>
          <pc:docMk/>
          <pc:sldMk cId="1460961312" sldId="4099"/>
        </pc:sldMkLst>
        <pc:spChg chg="add mod">
          <ac:chgData name="Joan C Rowen" userId="3ee6f0ed-f7f8-4850-ac3c-ba532239f163" providerId="ADAL" clId="{C3D66AFE-0902-44AF-9385-337B8402BA65}" dt="2021-06-15T17:15:54.901" v="2959"/>
          <ac:spMkLst>
            <pc:docMk/>
            <pc:sldMk cId="1460961312" sldId="4099"/>
            <ac:spMk id="6" creationId="{693BDC94-6E00-4A61-BABF-DC0AB941CE3F}"/>
          </ac:spMkLst>
        </pc:spChg>
        <pc:spChg chg="add mod">
          <ac:chgData name="Joan C Rowen" userId="3ee6f0ed-f7f8-4850-ac3c-ba532239f163" providerId="ADAL" clId="{C3D66AFE-0902-44AF-9385-337B8402BA65}" dt="2021-06-15T17:16:03.514" v="2960"/>
          <ac:spMkLst>
            <pc:docMk/>
            <pc:sldMk cId="1460961312" sldId="4099"/>
            <ac:spMk id="7" creationId="{FE78D6BB-4CA0-4F88-9879-5F87AAB8C28F}"/>
          </ac:spMkLst>
        </pc:spChg>
        <pc:picChg chg="add mod">
          <ac:chgData name="Joan C Rowen" userId="3ee6f0ed-f7f8-4850-ac3c-ba532239f163" providerId="ADAL" clId="{C3D66AFE-0902-44AF-9385-337B8402BA65}" dt="2021-06-15T17:15:48.897" v="2958" actId="1076"/>
          <ac:picMkLst>
            <pc:docMk/>
            <pc:sldMk cId="1460961312" sldId="4099"/>
            <ac:picMk id="4" creationId="{91F50C46-FC31-48AB-A3A3-2A9BCE79805E}"/>
          </ac:picMkLst>
        </pc:picChg>
        <pc:picChg chg="add mod">
          <ac:chgData name="Joan C Rowen" userId="3ee6f0ed-f7f8-4850-ac3c-ba532239f163" providerId="ADAL" clId="{C3D66AFE-0902-44AF-9385-337B8402BA65}" dt="2021-06-15T17:16:26.104" v="2966" actId="1076"/>
          <ac:picMkLst>
            <pc:docMk/>
            <pc:sldMk cId="1460961312" sldId="4099"/>
            <ac:picMk id="8" creationId="{9CF7C462-1C2A-4ED8-8E54-0C462A8010BE}"/>
          </ac:picMkLst>
        </pc:picChg>
        <pc:picChg chg="add mod">
          <ac:chgData name="Joan C Rowen" userId="3ee6f0ed-f7f8-4850-ac3c-ba532239f163" providerId="ADAL" clId="{C3D66AFE-0902-44AF-9385-337B8402BA65}" dt="2021-06-15T17:16:24.488" v="2965" actId="1076"/>
          <ac:picMkLst>
            <pc:docMk/>
            <pc:sldMk cId="1460961312" sldId="4099"/>
            <ac:picMk id="9" creationId="{98D7A974-A1AF-4516-91F0-A7D233D8FBE1}"/>
          </ac:picMkLst>
        </pc:picChg>
        <pc:picChg chg="add mod">
          <ac:chgData name="Joan C Rowen" userId="3ee6f0ed-f7f8-4850-ac3c-ba532239f163" providerId="ADAL" clId="{C3D66AFE-0902-44AF-9385-337B8402BA65}" dt="2021-06-15T17:16:23.288" v="2964" actId="1076"/>
          <ac:picMkLst>
            <pc:docMk/>
            <pc:sldMk cId="1460961312" sldId="4099"/>
            <ac:picMk id="10" creationId="{891D88A5-DE12-420A-A6D6-4C06255B0902}"/>
          </ac:picMkLst>
        </pc:picChg>
      </pc:sldChg>
      <pc:sldChg chg="add del">
        <pc:chgData name="Joan C Rowen" userId="3ee6f0ed-f7f8-4850-ac3c-ba532239f163" providerId="ADAL" clId="{C3D66AFE-0902-44AF-9385-337B8402BA65}" dt="2021-06-15T17:12:11.352" v="2895" actId="47"/>
        <pc:sldMkLst>
          <pc:docMk/>
          <pc:sldMk cId="4197520079" sldId="4100"/>
        </pc:sldMkLst>
      </pc:sldChg>
      <pc:sldChg chg="addSp modSp mod">
        <pc:chgData name="Joan C Rowen" userId="3ee6f0ed-f7f8-4850-ac3c-ba532239f163" providerId="ADAL" clId="{C3D66AFE-0902-44AF-9385-337B8402BA65}" dt="2021-06-15T17:44:26.199" v="3284" actId="1076"/>
        <pc:sldMkLst>
          <pc:docMk/>
          <pc:sldMk cId="3835876276" sldId="4101"/>
        </pc:sldMkLst>
        <pc:spChg chg="add mod">
          <ac:chgData name="Joan C Rowen" userId="3ee6f0ed-f7f8-4850-ac3c-ba532239f163" providerId="ADAL" clId="{C3D66AFE-0902-44AF-9385-337B8402BA65}" dt="2021-06-15T17:44:20.359" v="3282" actId="1076"/>
          <ac:spMkLst>
            <pc:docMk/>
            <pc:sldMk cId="3835876276" sldId="4101"/>
            <ac:spMk id="4" creationId="{C4A96447-F313-41A7-9800-E0BA1E93261B}"/>
          </ac:spMkLst>
        </pc:spChg>
        <pc:picChg chg="add mod">
          <ac:chgData name="Joan C Rowen" userId="3ee6f0ed-f7f8-4850-ac3c-ba532239f163" providerId="ADAL" clId="{C3D66AFE-0902-44AF-9385-337B8402BA65}" dt="2021-06-15T17:44:26.199" v="3284" actId="1076"/>
          <ac:picMkLst>
            <pc:docMk/>
            <pc:sldMk cId="3835876276" sldId="4101"/>
            <ac:picMk id="6" creationId="{2EE48D3D-C3B0-47E8-91A0-2344DD18CF02}"/>
          </ac:picMkLst>
        </pc:picChg>
      </pc:sldChg>
      <pc:sldChg chg="addSp modSp mod">
        <pc:chgData name="Joan C Rowen" userId="3ee6f0ed-f7f8-4850-ac3c-ba532239f163" providerId="ADAL" clId="{C3D66AFE-0902-44AF-9385-337B8402BA65}" dt="2021-06-15T17:44:08.039" v="3280" actId="1076"/>
        <pc:sldMkLst>
          <pc:docMk/>
          <pc:sldMk cId="1306287963" sldId="4102"/>
        </pc:sldMkLst>
        <pc:spChg chg="add mod">
          <ac:chgData name="Joan C Rowen" userId="3ee6f0ed-f7f8-4850-ac3c-ba532239f163" providerId="ADAL" clId="{C3D66AFE-0902-44AF-9385-337B8402BA65}" dt="2021-06-15T17:43:55.039" v="3276" actId="1076"/>
          <ac:spMkLst>
            <pc:docMk/>
            <pc:sldMk cId="1306287963" sldId="4102"/>
            <ac:spMk id="4" creationId="{350A8253-EF0E-4F15-94DC-BB6CF046429F}"/>
          </ac:spMkLst>
        </pc:spChg>
        <pc:picChg chg="add mod">
          <ac:chgData name="Joan C Rowen" userId="3ee6f0ed-f7f8-4850-ac3c-ba532239f163" providerId="ADAL" clId="{C3D66AFE-0902-44AF-9385-337B8402BA65}" dt="2021-06-15T17:44:08.039" v="3280" actId="1076"/>
          <ac:picMkLst>
            <pc:docMk/>
            <pc:sldMk cId="1306287963" sldId="4102"/>
            <ac:picMk id="6" creationId="{DE78B652-F314-4F39-BB30-F1EDE8B31965}"/>
          </ac:picMkLst>
        </pc:picChg>
      </pc:sldChg>
      <pc:sldChg chg="addSp modSp mod">
        <pc:chgData name="Joan C Rowen" userId="3ee6f0ed-f7f8-4850-ac3c-ba532239f163" providerId="ADAL" clId="{C3D66AFE-0902-44AF-9385-337B8402BA65}" dt="2021-06-15T17:29:15.519" v="3087" actId="1076"/>
        <pc:sldMkLst>
          <pc:docMk/>
          <pc:sldMk cId="1539457818" sldId="4103"/>
        </pc:sldMkLst>
        <pc:spChg chg="add mod">
          <ac:chgData name="Joan C Rowen" userId="3ee6f0ed-f7f8-4850-ac3c-ba532239f163" providerId="ADAL" clId="{C3D66AFE-0902-44AF-9385-337B8402BA65}" dt="2021-06-15T17:28:40.607" v="3083" actId="1076"/>
          <ac:spMkLst>
            <pc:docMk/>
            <pc:sldMk cId="1539457818" sldId="4103"/>
            <ac:spMk id="4" creationId="{8F62149E-EB91-41FC-8BDF-B6066DFEF6FF}"/>
          </ac:spMkLst>
        </pc:spChg>
        <pc:spChg chg="mod">
          <ac:chgData name="Joan C Rowen" userId="3ee6f0ed-f7f8-4850-ac3c-ba532239f163" providerId="ADAL" clId="{C3D66AFE-0902-44AF-9385-337B8402BA65}" dt="2021-06-15T17:29:15.519" v="3087" actId="1076"/>
          <ac:spMkLst>
            <pc:docMk/>
            <pc:sldMk cId="1539457818" sldId="4103"/>
            <ac:spMk id="7" creationId="{776FADCB-9B34-4262-9E28-25F3B6E6291B}"/>
          </ac:spMkLst>
        </pc:spChg>
        <pc:spChg chg="mod">
          <ac:chgData name="Joan C Rowen" userId="3ee6f0ed-f7f8-4850-ac3c-ba532239f163" providerId="ADAL" clId="{C3D66AFE-0902-44AF-9385-337B8402BA65}" dt="2021-06-15T17:28:47.073" v="3084"/>
          <ac:spMkLst>
            <pc:docMk/>
            <pc:sldMk cId="1539457818" sldId="4103"/>
            <ac:spMk id="8" creationId="{8A2B7202-A4BF-4F4A-852D-F51354E5AC7A}"/>
          </ac:spMkLst>
        </pc:spChg>
        <pc:spChg chg="mod">
          <ac:chgData name="Joan C Rowen" userId="3ee6f0ed-f7f8-4850-ac3c-ba532239f163" providerId="ADAL" clId="{C3D66AFE-0902-44AF-9385-337B8402BA65}" dt="2021-06-15T17:28:59.545" v="3085" actId="207"/>
          <ac:spMkLst>
            <pc:docMk/>
            <pc:sldMk cId="1539457818" sldId="4103"/>
            <ac:spMk id="9" creationId="{1B853A86-47C6-4E3C-B709-C51C42B8FA34}"/>
          </ac:spMkLst>
        </pc:spChg>
        <pc:grpChg chg="add mod">
          <ac:chgData name="Joan C Rowen" userId="3ee6f0ed-f7f8-4850-ac3c-ba532239f163" providerId="ADAL" clId="{C3D66AFE-0902-44AF-9385-337B8402BA65}" dt="2021-06-15T17:28:47.073" v="3084"/>
          <ac:grpSpMkLst>
            <pc:docMk/>
            <pc:sldMk cId="1539457818" sldId="4103"/>
            <ac:grpSpMk id="6" creationId="{6AAA8815-F2FA-4677-AA5D-CE3D78242017}"/>
          </ac:grpSpMkLst>
        </pc:grpChg>
        <pc:cxnChg chg="mod">
          <ac:chgData name="Joan C Rowen" userId="3ee6f0ed-f7f8-4850-ac3c-ba532239f163" providerId="ADAL" clId="{C3D66AFE-0902-44AF-9385-337B8402BA65}" dt="2021-06-15T17:28:47.073" v="3084"/>
          <ac:cxnSpMkLst>
            <pc:docMk/>
            <pc:sldMk cId="1539457818" sldId="4103"/>
            <ac:cxnSpMk id="10" creationId="{C13EF441-E480-4CEE-B44E-A415CE853046}"/>
          </ac:cxnSpMkLst>
        </pc:cxnChg>
        <pc:cxnChg chg="mod">
          <ac:chgData name="Joan C Rowen" userId="3ee6f0ed-f7f8-4850-ac3c-ba532239f163" providerId="ADAL" clId="{C3D66AFE-0902-44AF-9385-337B8402BA65}" dt="2021-06-15T17:28:47.073" v="3084"/>
          <ac:cxnSpMkLst>
            <pc:docMk/>
            <pc:sldMk cId="1539457818" sldId="4103"/>
            <ac:cxnSpMk id="11" creationId="{A14B7AEE-EBA5-4859-BCFA-97699E67DE13}"/>
          </ac:cxnSpMkLst>
        </pc:cxnChg>
      </pc:sldChg>
      <pc:sldChg chg="addSp modSp mod">
        <pc:chgData name="Joan C Rowen" userId="3ee6f0ed-f7f8-4850-ac3c-ba532239f163" providerId="ADAL" clId="{C3D66AFE-0902-44AF-9385-337B8402BA65}" dt="2021-06-15T17:28:06.931" v="3079" actId="207"/>
        <pc:sldMkLst>
          <pc:docMk/>
          <pc:sldMk cId="2947021708" sldId="4104"/>
        </pc:sldMkLst>
        <pc:spChg chg="add mod">
          <ac:chgData name="Joan C Rowen" userId="3ee6f0ed-f7f8-4850-ac3c-ba532239f163" providerId="ADAL" clId="{C3D66AFE-0902-44AF-9385-337B8402BA65}" dt="2021-06-15T17:27:30.079" v="3076" actId="1076"/>
          <ac:spMkLst>
            <pc:docMk/>
            <pc:sldMk cId="2947021708" sldId="4104"/>
            <ac:spMk id="4" creationId="{1B67EDED-1275-45C5-8604-59B1CCEE6ADE}"/>
          </ac:spMkLst>
        </pc:spChg>
        <pc:spChg chg="mod">
          <ac:chgData name="Joan C Rowen" userId="3ee6f0ed-f7f8-4850-ac3c-ba532239f163" providerId="ADAL" clId="{C3D66AFE-0902-44AF-9385-337B8402BA65}" dt="2021-06-15T17:28:06.931" v="3079" actId="207"/>
          <ac:spMkLst>
            <pc:docMk/>
            <pc:sldMk cId="2947021708" sldId="4104"/>
            <ac:spMk id="7" creationId="{072CCAED-06F0-4CD1-B307-601D70D1A2A5}"/>
          </ac:spMkLst>
        </pc:spChg>
        <pc:spChg chg="mod">
          <ac:chgData name="Joan C Rowen" userId="3ee6f0ed-f7f8-4850-ac3c-ba532239f163" providerId="ADAL" clId="{C3D66AFE-0902-44AF-9385-337B8402BA65}" dt="2021-06-15T17:27:38.908" v="3077"/>
          <ac:spMkLst>
            <pc:docMk/>
            <pc:sldMk cId="2947021708" sldId="4104"/>
            <ac:spMk id="8" creationId="{32165687-2729-482B-9B51-6D63306E9314}"/>
          </ac:spMkLst>
        </pc:spChg>
        <pc:spChg chg="mod">
          <ac:chgData name="Joan C Rowen" userId="3ee6f0ed-f7f8-4850-ac3c-ba532239f163" providerId="ADAL" clId="{C3D66AFE-0902-44AF-9385-337B8402BA65}" dt="2021-06-15T17:27:56.746" v="3078" actId="207"/>
          <ac:spMkLst>
            <pc:docMk/>
            <pc:sldMk cId="2947021708" sldId="4104"/>
            <ac:spMk id="9" creationId="{50D075E2-8881-4917-9B83-C5E139E1E2A7}"/>
          </ac:spMkLst>
        </pc:spChg>
        <pc:grpChg chg="add mod">
          <ac:chgData name="Joan C Rowen" userId="3ee6f0ed-f7f8-4850-ac3c-ba532239f163" providerId="ADAL" clId="{C3D66AFE-0902-44AF-9385-337B8402BA65}" dt="2021-06-15T17:27:38.908" v="3077"/>
          <ac:grpSpMkLst>
            <pc:docMk/>
            <pc:sldMk cId="2947021708" sldId="4104"/>
            <ac:grpSpMk id="6" creationId="{DC537321-B530-4B04-8DBF-C8DD5C2DBF2F}"/>
          </ac:grpSpMkLst>
        </pc:grpChg>
        <pc:cxnChg chg="mod">
          <ac:chgData name="Joan C Rowen" userId="3ee6f0ed-f7f8-4850-ac3c-ba532239f163" providerId="ADAL" clId="{C3D66AFE-0902-44AF-9385-337B8402BA65}" dt="2021-06-15T17:27:38.908" v="3077"/>
          <ac:cxnSpMkLst>
            <pc:docMk/>
            <pc:sldMk cId="2947021708" sldId="4104"/>
            <ac:cxnSpMk id="10" creationId="{C1E3E04B-D7F8-4507-B720-1FAAD4A22B25}"/>
          </ac:cxnSpMkLst>
        </pc:cxnChg>
        <pc:cxnChg chg="mod">
          <ac:chgData name="Joan C Rowen" userId="3ee6f0ed-f7f8-4850-ac3c-ba532239f163" providerId="ADAL" clId="{C3D66AFE-0902-44AF-9385-337B8402BA65}" dt="2021-06-15T17:27:38.908" v="3077"/>
          <ac:cxnSpMkLst>
            <pc:docMk/>
            <pc:sldMk cId="2947021708" sldId="4104"/>
            <ac:cxnSpMk id="11" creationId="{8E7D3F7C-3062-4810-BD8C-0CA00160BD81}"/>
          </ac:cxnSpMkLst>
        </pc:cxnChg>
      </pc:sldChg>
      <pc:sldChg chg="addSp modSp mod">
        <pc:chgData name="Joan C Rowen" userId="3ee6f0ed-f7f8-4850-ac3c-ba532239f163" providerId="ADAL" clId="{C3D66AFE-0902-44AF-9385-337B8402BA65}" dt="2021-06-15T17:43:19.143" v="3274" actId="1076"/>
        <pc:sldMkLst>
          <pc:docMk/>
          <pc:sldMk cId="1758652686" sldId="4105"/>
        </pc:sldMkLst>
        <pc:spChg chg="add mod">
          <ac:chgData name="Joan C Rowen" userId="3ee6f0ed-f7f8-4850-ac3c-ba532239f163" providerId="ADAL" clId="{C3D66AFE-0902-44AF-9385-337B8402BA65}" dt="2021-06-15T17:42:54.391" v="3268" actId="1076"/>
          <ac:spMkLst>
            <pc:docMk/>
            <pc:sldMk cId="1758652686" sldId="4105"/>
            <ac:spMk id="4" creationId="{D239B7E2-6C73-483E-9433-83F594BEE0C6}"/>
          </ac:spMkLst>
        </pc:spChg>
        <pc:picChg chg="add mod modCrop">
          <ac:chgData name="Joan C Rowen" userId="3ee6f0ed-f7f8-4850-ac3c-ba532239f163" providerId="ADAL" clId="{C3D66AFE-0902-44AF-9385-337B8402BA65}" dt="2021-06-15T17:43:19.143" v="3274" actId="1076"/>
          <ac:picMkLst>
            <pc:docMk/>
            <pc:sldMk cId="1758652686" sldId="4105"/>
            <ac:picMk id="6" creationId="{CC36A44E-DCB6-45D6-A895-F9240D61B88E}"/>
          </ac:picMkLst>
        </pc:picChg>
      </pc:sldChg>
      <pc:sldChg chg="addSp modSp mod">
        <pc:chgData name="Joan C Rowen" userId="3ee6f0ed-f7f8-4850-ac3c-ba532239f163" providerId="ADAL" clId="{C3D66AFE-0902-44AF-9385-337B8402BA65}" dt="2021-06-15T17:42:39.703" v="3266" actId="1076"/>
        <pc:sldMkLst>
          <pc:docMk/>
          <pc:sldMk cId="3328956155" sldId="4106"/>
        </pc:sldMkLst>
        <pc:spChg chg="add mod">
          <ac:chgData name="Joan C Rowen" userId="3ee6f0ed-f7f8-4850-ac3c-ba532239f163" providerId="ADAL" clId="{C3D66AFE-0902-44AF-9385-337B8402BA65}" dt="2021-06-15T17:42:21.528" v="3262" actId="1076"/>
          <ac:spMkLst>
            <pc:docMk/>
            <pc:sldMk cId="3328956155" sldId="4106"/>
            <ac:spMk id="4" creationId="{B06139D9-051A-43A9-ACE9-BDB11BA9A55C}"/>
          </ac:spMkLst>
        </pc:spChg>
        <pc:spChg chg="add mod">
          <ac:chgData name="Joan C Rowen" userId="3ee6f0ed-f7f8-4850-ac3c-ba532239f163" providerId="ADAL" clId="{C3D66AFE-0902-44AF-9385-337B8402BA65}" dt="2021-06-15T17:42:33.423" v="3264" actId="1076"/>
          <ac:spMkLst>
            <pc:docMk/>
            <pc:sldMk cId="3328956155" sldId="4106"/>
            <ac:spMk id="6" creationId="{4B6D683D-7471-4874-90BB-E49DDAC8A673}"/>
          </ac:spMkLst>
        </pc:spChg>
        <pc:picChg chg="add mod">
          <ac:chgData name="Joan C Rowen" userId="3ee6f0ed-f7f8-4850-ac3c-ba532239f163" providerId="ADAL" clId="{C3D66AFE-0902-44AF-9385-337B8402BA65}" dt="2021-06-15T17:42:39.703" v="3266" actId="1076"/>
          <ac:picMkLst>
            <pc:docMk/>
            <pc:sldMk cId="3328956155" sldId="4106"/>
            <ac:picMk id="7" creationId="{65422F33-D1E1-4DEE-BA2E-6273BB3350BB}"/>
          </ac:picMkLst>
        </pc:picChg>
      </pc:sldChg>
      <pc:sldChg chg="addSp modSp mod">
        <pc:chgData name="Joan C Rowen" userId="3ee6f0ed-f7f8-4850-ac3c-ba532239f163" providerId="ADAL" clId="{C3D66AFE-0902-44AF-9385-337B8402BA65}" dt="2021-06-15T17:42:08.222" v="3260" actId="1076"/>
        <pc:sldMkLst>
          <pc:docMk/>
          <pc:sldMk cId="2651875974" sldId="4107"/>
        </pc:sldMkLst>
        <pc:spChg chg="add mod">
          <ac:chgData name="Joan C Rowen" userId="3ee6f0ed-f7f8-4850-ac3c-ba532239f163" providerId="ADAL" clId="{C3D66AFE-0902-44AF-9385-337B8402BA65}" dt="2021-06-15T17:42:06.790" v="3259" actId="1076"/>
          <ac:spMkLst>
            <pc:docMk/>
            <pc:sldMk cId="2651875974" sldId="4107"/>
            <ac:spMk id="4" creationId="{7CF9A205-29AC-420D-B982-7622AD924117}"/>
          </ac:spMkLst>
        </pc:spChg>
        <pc:spChg chg="add mod">
          <ac:chgData name="Joan C Rowen" userId="3ee6f0ed-f7f8-4850-ac3c-ba532239f163" providerId="ADAL" clId="{C3D66AFE-0902-44AF-9385-337B8402BA65}" dt="2021-06-15T17:41:07.824" v="3243" actId="1076"/>
          <ac:spMkLst>
            <pc:docMk/>
            <pc:sldMk cId="2651875974" sldId="4107"/>
            <ac:spMk id="7" creationId="{B895395E-B48D-415C-B673-FB02BB6D7F14}"/>
          </ac:spMkLst>
        </pc:spChg>
        <pc:spChg chg="add mod">
          <ac:chgData name="Joan C Rowen" userId="3ee6f0ed-f7f8-4850-ac3c-ba532239f163" providerId="ADAL" clId="{C3D66AFE-0902-44AF-9385-337B8402BA65}" dt="2021-06-15T17:41:14.608" v="3245" actId="1076"/>
          <ac:spMkLst>
            <pc:docMk/>
            <pc:sldMk cId="2651875974" sldId="4107"/>
            <ac:spMk id="8" creationId="{D1EA8ECF-C95E-47F9-88BF-2A9ADFBBEFD4}"/>
          </ac:spMkLst>
        </pc:spChg>
        <pc:spChg chg="add mod">
          <ac:chgData name="Joan C Rowen" userId="3ee6f0ed-f7f8-4850-ac3c-ba532239f163" providerId="ADAL" clId="{C3D66AFE-0902-44AF-9385-337B8402BA65}" dt="2021-06-15T17:41:21.127" v="3247" actId="1076"/>
          <ac:spMkLst>
            <pc:docMk/>
            <pc:sldMk cId="2651875974" sldId="4107"/>
            <ac:spMk id="9" creationId="{24A24204-A4D3-4485-8979-C53E42DF546F}"/>
          </ac:spMkLst>
        </pc:spChg>
        <pc:spChg chg="add mod">
          <ac:chgData name="Joan C Rowen" userId="3ee6f0ed-f7f8-4850-ac3c-ba532239f163" providerId="ADAL" clId="{C3D66AFE-0902-44AF-9385-337B8402BA65}" dt="2021-06-15T17:41:27.680" v="3249" actId="1076"/>
          <ac:spMkLst>
            <pc:docMk/>
            <pc:sldMk cId="2651875974" sldId="4107"/>
            <ac:spMk id="10" creationId="{F163A0EF-934C-4BA7-B6EE-D554C966C521}"/>
          </ac:spMkLst>
        </pc:spChg>
        <pc:spChg chg="add mod">
          <ac:chgData name="Joan C Rowen" userId="3ee6f0ed-f7f8-4850-ac3c-ba532239f163" providerId="ADAL" clId="{C3D66AFE-0902-44AF-9385-337B8402BA65}" dt="2021-06-15T17:41:33.695" v="3251" actId="1076"/>
          <ac:spMkLst>
            <pc:docMk/>
            <pc:sldMk cId="2651875974" sldId="4107"/>
            <ac:spMk id="11" creationId="{1E7FB7DE-EBAF-495C-990F-5E2E901E2B8F}"/>
          </ac:spMkLst>
        </pc:spChg>
        <pc:spChg chg="add mod">
          <ac:chgData name="Joan C Rowen" userId="3ee6f0ed-f7f8-4850-ac3c-ba532239f163" providerId="ADAL" clId="{C3D66AFE-0902-44AF-9385-337B8402BA65}" dt="2021-06-15T17:41:43.503" v="3253" actId="1076"/>
          <ac:spMkLst>
            <pc:docMk/>
            <pc:sldMk cId="2651875974" sldId="4107"/>
            <ac:spMk id="12" creationId="{CC717EDD-8386-43CF-BCAD-8AD354028FC8}"/>
          </ac:spMkLst>
        </pc:spChg>
        <pc:spChg chg="add mod">
          <ac:chgData name="Joan C Rowen" userId="3ee6f0ed-f7f8-4850-ac3c-ba532239f163" providerId="ADAL" clId="{C3D66AFE-0902-44AF-9385-337B8402BA65}" dt="2021-06-15T17:41:50.808" v="3255" actId="1076"/>
          <ac:spMkLst>
            <pc:docMk/>
            <pc:sldMk cId="2651875974" sldId="4107"/>
            <ac:spMk id="13" creationId="{BCCDBDE4-03E3-4547-821B-7914BE50E6BD}"/>
          </ac:spMkLst>
        </pc:spChg>
        <pc:spChg chg="add mod">
          <ac:chgData name="Joan C Rowen" userId="3ee6f0ed-f7f8-4850-ac3c-ba532239f163" providerId="ADAL" clId="{C3D66AFE-0902-44AF-9385-337B8402BA65}" dt="2021-06-15T17:41:55.958" v="3256"/>
          <ac:spMkLst>
            <pc:docMk/>
            <pc:sldMk cId="2651875974" sldId="4107"/>
            <ac:spMk id="14" creationId="{D3C87DA3-35B4-4A56-83A2-16A44A65FF25}"/>
          </ac:spMkLst>
        </pc:spChg>
        <pc:spChg chg="add mod">
          <ac:chgData name="Joan C Rowen" userId="3ee6f0ed-f7f8-4850-ac3c-ba532239f163" providerId="ADAL" clId="{C3D66AFE-0902-44AF-9385-337B8402BA65}" dt="2021-06-15T17:42:03.160" v="3258" actId="1076"/>
          <ac:spMkLst>
            <pc:docMk/>
            <pc:sldMk cId="2651875974" sldId="4107"/>
            <ac:spMk id="15" creationId="{B76E8B59-7ACA-4E3D-800E-2296027B885A}"/>
          </ac:spMkLst>
        </pc:spChg>
        <pc:picChg chg="add mod">
          <ac:chgData name="Joan C Rowen" userId="3ee6f0ed-f7f8-4850-ac3c-ba532239f163" providerId="ADAL" clId="{C3D66AFE-0902-44AF-9385-337B8402BA65}" dt="2021-06-15T17:42:08.222" v="3260" actId="1076"/>
          <ac:picMkLst>
            <pc:docMk/>
            <pc:sldMk cId="2651875974" sldId="4107"/>
            <ac:picMk id="6" creationId="{9B5CA1E6-AB8C-45AC-B597-8C4043C2FEB6}"/>
          </ac:picMkLst>
        </pc:picChg>
      </pc:sldChg>
      <pc:sldChg chg="addSp modSp mod modAnim">
        <pc:chgData name="Joan C Rowen" userId="3ee6f0ed-f7f8-4850-ac3c-ba532239f163" providerId="ADAL" clId="{C3D66AFE-0902-44AF-9385-337B8402BA65}" dt="2021-06-15T17:40:30.775" v="3237" actId="1076"/>
        <pc:sldMkLst>
          <pc:docMk/>
          <pc:sldMk cId="862736159" sldId="4108"/>
        </pc:sldMkLst>
        <pc:spChg chg="add mod">
          <ac:chgData name="Joan C Rowen" userId="3ee6f0ed-f7f8-4850-ac3c-ba532239f163" providerId="ADAL" clId="{C3D66AFE-0902-44AF-9385-337B8402BA65}" dt="2021-06-15T17:33:37.863" v="3159" actId="1076"/>
          <ac:spMkLst>
            <pc:docMk/>
            <pc:sldMk cId="862736159" sldId="4108"/>
            <ac:spMk id="4" creationId="{DCAC8830-6A6B-4A9E-8058-293E043CC228}"/>
          </ac:spMkLst>
        </pc:spChg>
        <pc:spChg chg="add mod">
          <ac:chgData name="Joan C Rowen" userId="3ee6f0ed-f7f8-4850-ac3c-ba532239f163" providerId="ADAL" clId="{C3D66AFE-0902-44AF-9385-337B8402BA65}" dt="2021-06-15T17:40:00.502" v="3228" actId="1076"/>
          <ac:spMkLst>
            <pc:docMk/>
            <pc:sldMk cId="862736159" sldId="4108"/>
            <ac:spMk id="6" creationId="{9C5618D7-EF27-4DA6-913B-D85BCC432D75}"/>
          </ac:spMkLst>
        </pc:spChg>
        <pc:spChg chg="add mod">
          <ac:chgData name="Joan C Rowen" userId="3ee6f0ed-f7f8-4850-ac3c-ba532239f163" providerId="ADAL" clId="{C3D66AFE-0902-44AF-9385-337B8402BA65}" dt="2021-06-15T17:40:14.703" v="3233" actId="1076"/>
          <ac:spMkLst>
            <pc:docMk/>
            <pc:sldMk cId="862736159" sldId="4108"/>
            <ac:spMk id="7" creationId="{8F22080B-5B52-4ECD-87C2-3B16B52E46A7}"/>
          </ac:spMkLst>
        </pc:spChg>
        <pc:spChg chg="add mod">
          <ac:chgData name="Joan C Rowen" userId="3ee6f0ed-f7f8-4850-ac3c-ba532239f163" providerId="ADAL" clId="{C3D66AFE-0902-44AF-9385-337B8402BA65}" dt="2021-06-15T17:40:22.406" v="3235" actId="1076"/>
          <ac:spMkLst>
            <pc:docMk/>
            <pc:sldMk cId="862736159" sldId="4108"/>
            <ac:spMk id="8" creationId="{B3690E36-B181-4A54-B015-3BFD4AFA5DA0}"/>
          </ac:spMkLst>
        </pc:spChg>
        <pc:spChg chg="add mod">
          <ac:chgData name="Joan C Rowen" userId="3ee6f0ed-f7f8-4850-ac3c-ba532239f163" providerId="ADAL" clId="{C3D66AFE-0902-44AF-9385-337B8402BA65}" dt="2021-06-15T17:40:30.775" v="3237" actId="1076"/>
          <ac:spMkLst>
            <pc:docMk/>
            <pc:sldMk cId="862736159" sldId="4108"/>
            <ac:spMk id="9" creationId="{A2E53106-CC92-49E2-BD26-A76BBB310672}"/>
          </ac:spMkLst>
        </pc:spChg>
        <pc:picChg chg="add mod">
          <ac:chgData name="Joan C Rowen" userId="3ee6f0ed-f7f8-4850-ac3c-ba532239f163" providerId="ADAL" clId="{C3D66AFE-0902-44AF-9385-337B8402BA65}" dt="2021-06-15T17:40:01.014" v="3229" actId="1076"/>
          <ac:picMkLst>
            <pc:docMk/>
            <pc:sldMk cId="862736159" sldId="4108"/>
            <ac:picMk id="2050" creationId="{531D73DF-DF95-4EB9-8F10-B51C0B9ED085}"/>
          </ac:picMkLst>
        </pc:picChg>
      </pc:sldChg>
      <pc:sldChg chg="addSp modSp mod">
        <pc:chgData name="Joan C Rowen" userId="3ee6f0ed-f7f8-4850-ac3c-ba532239f163" providerId="ADAL" clId="{C3D66AFE-0902-44AF-9385-337B8402BA65}" dt="2021-06-15T17:33:10.943" v="3155" actId="14100"/>
        <pc:sldMkLst>
          <pc:docMk/>
          <pc:sldMk cId="4091425317" sldId="4109"/>
        </pc:sldMkLst>
        <pc:spChg chg="add mod">
          <ac:chgData name="Joan C Rowen" userId="3ee6f0ed-f7f8-4850-ac3c-ba532239f163" providerId="ADAL" clId="{C3D66AFE-0902-44AF-9385-337B8402BA65}" dt="2021-06-15T17:33:00.195" v="3152" actId="27636"/>
          <ac:spMkLst>
            <pc:docMk/>
            <pc:sldMk cId="4091425317" sldId="4109"/>
            <ac:spMk id="4" creationId="{2060051E-6938-4BA4-84C5-888B6DB39298}"/>
          </ac:spMkLst>
        </pc:spChg>
        <pc:picChg chg="add mod">
          <ac:chgData name="Joan C Rowen" userId="3ee6f0ed-f7f8-4850-ac3c-ba532239f163" providerId="ADAL" clId="{C3D66AFE-0902-44AF-9385-337B8402BA65}" dt="2021-06-15T17:32:16.439" v="3136" actId="1076"/>
          <ac:picMkLst>
            <pc:docMk/>
            <pc:sldMk cId="4091425317" sldId="4109"/>
            <ac:picMk id="6" creationId="{A7A832DC-0CFD-41F5-956C-3AE310EA717D}"/>
          </ac:picMkLst>
        </pc:picChg>
        <pc:picChg chg="add mod">
          <ac:chgData name="Joan C Rowen" userId="3ee6f0ed-f7f8-4850-ac3c-ba532239f163" providerId="ADAL" clId="{C3D66AFE-0902-44AF-9385-337B8402BA65}" dt="2021-06-15T17:33:10.943" v="3155" actId="14100"/>
          <ac:picMkLst>
            <pc:docMk/>
            <pc:sldMk cId="4091425317" sldId="4109"/>
            <ac:picMk id="7" creationId="{AFD84946-EFA6-47B1-9A38-73E918C8C71B}"/>
          </ac:picMkLst>
        </pc:picChg>
      </pc:sldChg>
      <pc:sldChg chg="del">
        <pc:chgData name="Joan C Rowen" userId="3ee6f0ed-f7f8-4850-ac3c-ba532239f163" providerId="ADAL" clId="{C3D66AFE-0902-44AF-9385-337B8402BA65}" dt="2021-06-15T17:29:36.806" v="3089" actId="47"/>
        <pc:sldMkLst>
          <pc:docMk/>
          <pc:sldMk cId="1756336356" sldId="4110"/>
        </pc:sldMkLst>
      </pc:sldChg>
      <pc:sldChg chg="addSp delSp modSp add mod modAnim">
        <pc:chgData name="Joan C Rowen" userId="3ee6f0ed-f7f8-4850-ac3c-ba532239f163" providerId="ADAL" clId="{C3D66AFE-0902-44AF-9385-337B8402BA65}" dt="2021-06-15T18:05:20.126" v="3393"/>
        <pc:sldMkLst>
          <pc:docMk/>
          <pc:sldMk cId="269549148" sldId="4111"/>
        </pc:sldMkLst>
        <pc:spChg chg="del mod">
          <ac:chgData name="Joan C Rowen" userId="3ee6f0ed-f7f8-4850-ac3c-ba532239f163" providerId="ADAL" clId="{C3D66AFE-0902-44AF-9385-337B8402BA65}" dt="2021-06-15T17:04:45.849" v="2850" actId="478"/>
          <ac:spMkLst>
            <pc:docMk/>
            <pc:sldMk cId="269549148" sldId="4111"/>
            <ac:spMk id="7" creationId="{0D9CBB1D-2C93-4622-BC09-ACC3AB58BDB5}"/>
          </ac:spMkLst>
        </pc:spChg>
        <pc:spChg chg="mod">
          <ac:chgData name="Joan C Rowen" userId="3ee6f0ed-f7f8-4850-ac3c-ba532239f163" providerId="ADAL" clId="{C3D66AFE-0902-44AF-9385-337B8402BA65}" dt="2021-06-15T17:00:53.433" v="2837" actId="20577"/>
          <ac:spMkLst>
            <pc:docMk/>
            <pc:sldMk cId="269549148" sldId="4111"/>
            <ac:spMk id="9" creationId="{F14D238E-4363-4945-BF1B-DFF336835AFC}"/>
          </ac:spMkLst>
        </pc:spChg>
        <pc:spChg chg="add mod">
          <ac:chgData name="Joan C Rowen" userId="3ee6f0ed-f7f8-4850-ac3c-ba532239f163" providerId="ADAL" clId="{C3D66AFE-0902-44AF-9385-337B8402BA65}" dt="2021-06-15T17:05:49.738" v="2856" actId="207"/>
          <ac:spMkLst>
            <pc:docMk/>
            <pc:sldMk cId="269549148" sldId="4111"/>
            <ac:spMk id="11" creationId="{0ED4AB5A-3031-4BE4-A8D1-FE5138F74EDA}"/>
          </ac:spMkLst>
        </pc:spChg>
        <pc:picChg chg="add mod">
          <ac:chgData name="Joan C Rowen" userId="3ee6f0ed-f7f8-4850-ac3c-ba532239f163" providerId="ADAL" clId="{C3D66AFE-0902-44AF-9385-337B8402BA65}" dt="2021-06-15T17:04:52.089" v="2853" actId="1076"/>
          <ac:picMkLst>
            <pc:docMk/>
            <pc:sldMk cId="269549148" sldId="4111"/>
            <ac:picMk id="10" creationId="{327BD6A4-C86E-4373-ADC9-9E511FF63886}"/>
          </ac:picMkLst>
        </pc:picChg>
      </pc:sldChg>
      <pc:sldChg chg="addSp delSp modSp add mod modAnim">
        <pc:chgData name="Joan C Rowen" userId="3ee6f0ed-f7f8-4850-ac3c-ba532239f163" providerId="ADAL" clId="{C3D66AFE-0902-44AF-9385-337B8402BA65}" dt="2021-06-15T18:05:41.758" v="3394"/>
        <pc:sldMkLst>
          <pc:docMk/>
          <pc:sldMk cId="2720568454" sldId="4112"/>
        </pc:sldMkLst>
        <pc:spChg chg="mod">
          <ac:chgData name="Joan C Rowen" userId="3ee6f0ed-f7f8-4850-ac3c-ba532239f163" providerId="ADAL" clId="{C3D66AFE-0902-44AF-9385-337B8402BA65}" dt="2021-06-15T17:12:58.345" v="2899" actId="1076"/>
          <ac:spMkLst>
            <pc:docMk/>
            <pc:sldMk cId="2720568454" sldId="4112"/>
            <ac:spMk id="4" creationId="{B4EB774D-28E3-41C1-B24B-3C789B21A3EC}"/>
          </ac:spMkLst>
        </pc:spChg>
        <pc:spChg chg="del mod">
          <ac:chgData name="Joan C Rowen" userId="3ee6f0ed-f7f8-4850-ac3c-ba532239f163" providerId="ADAL" clId="{C3D66AFE-0902-44AF-9385-337B8402BA65}" dt="2021-06-15T17:12:53.921" v="2898" actId="478"/>
          <ac:spMkLst>
            <pc:docMk/>
            <pc:sldMk cId="2720568454" sldId="4112"/>
            <ac:spMk id="7" creationId="{0D9CBB1D-2C93-4622-BC09-ACC3AB58BDB5}"/>
          </ac:spMkLst>
        </pc:spChg>
        <pc:spChg chg="mod">
          <ac:chgData name="Joan C Rowen" userId="3ee6f0ed-f7f8-4850-ac3c-ba532239f163" providerId="ADAL" clId="{C3D66AFE-0902-44AF-9385-337B8402BA65}" dt="2021-06-15T17:15:10.314" v="2956" actId="20577"/>
          <ac:spMkLst>
            <pc:docMk/>
            <pc:sldMk cId="2720568454" sldId="4112"/>
            <ac:spMk id="9" creationId="{F14D238E-4363-4945-BF1B-DFF336835AFC}"/>
          </ac:spMkLst>
        </pc:spChg>
        <pc:spChg chg="add del mod">
          <ac:chgData name="Joan C Rowen" userId="3ee6f0ed-f7f8-4850-ac3c-ba532239f163" providerId="ADAL" clId="{C3D66AFE-0902-44AF-9385-337B8402BA65}" dt="2021-06-15T17:14:51.154" v="2928" actId="6549"/>
          <ac:spMkLst>
            <pc:docMk/>
            <pc:sldMk cId="2720568454" sldId="4112"/>
            <ac:spMk id="12" creationId="{6C29B45E-FF24-4450-A4D4-A54374364C29}"/>
          </ac:spMkLst>
        </pc:spChg>
        <pc:picChg chg="add del mod">
          <ac:chgData name="Joan C Rowen" userId="3ee6f0ed-f7f8-4850-ac3c-ba532239f163" providerId="ADAL" clId="{C3D66AFE-0902-44AF-9385-337B8402BA65}" dt="2021-06-15T17:14:05.999" v="2916"/>
          <ac:picMkLst>
            <pc:docMk/>
            <pc:sldMk cId="2720568454" sldId="4112"/>
            <ac:picMk id="2" creationId="{FC0EA9ED-A7CF-470A-A29B-907C711DDDE3}"/>
          </ac:picMkLst>
        </pc:picChg>
        <pc:picChg chg="del">
          <ac:chgData name="Joan C Rowen" userId="3ee6f0ed-f7f8-4850-ac3c-ba532239f163" providerId="ADAL" clId="{C3D66AFE-0902-44AF-9385-337B8402BA65}" dt="2021-06-15T17:13:03.793" v="2901" actId="478"/>
          <ac:picMkLst>
            <pc:docMk/>
            <pc:sldMk cId="2720568454" sldId="4112"/>
            <ac:picMk id="10" creationId="{5A31D058-46B6-4D2D-A98D-FAD642F7562A}"/>
          </ac:picMkLst>
        </pc:picChg>
        <pc:picChg chg="del">
          <ac:chgData name="Joan C Rowen" userId="3ee6f0ed-f7f8-4850-ac3c-ba532239f163" providerId="ADAL" clId="{C3D66AFE-0902-44AF-9385-337B8402BA65}" dt="2021-06-15T17:13:10.121" v="2904" actId="478"/>
          <ac:picMkLst>
            <pc:docMk/>
            <pc:sldMk cId="2720568454" sldId="4112"/>
            <ac:picMk id="11" creationId="{8C92E916-7C68-446E-BDF3-868A2EC3388F}"/>
          </ac:picMkLst>
        </pc:picChg>
        <pc:picChg chg="add mod">
          <ac:chgData name="Joan C Rowen" userId="3ee6f0ed-f7f8-4850-ac3c-ba532239f163" providerId="ADAL" clId="{C3D66AFE-0902-44AF-9385-337B8402BA65}" dt="2021-06-15T17:14:37.360" v="2927" actId="1076"/>
          <ac:picMkLst>
            <pc:docMk/>
            <pc:sldMk cId="2720568454" sldId="4112"/>
            <ac:picMk id="1028" creationId="{80F17FE4-A44B-4AF1-8C36-61EAD7FB4F90}"/>
          </ac:picMkLst>
        </pc:picChg>
      </pc:sldChg>
      <pc:sldChg chg="addSp delSp modSp add mod modAnim">
        <pc:chgData name="Joan C Rowen" userId="3ee6f0ed-f7f8-4850-ac3c-ba532239f163" providerId="ADAL" clId="{C3D66AFE-0902-44AF-9385-337B8402BA65}" dt="2021-06-15T18:06:43.606" v="3395"/>
        <pc:sldMkLst>
          <pc:docMk/>
          <pc:sldMk cId="2306724931" sldId="4113"/>
        </pc:sldMkLst>
        <pc:spChg chg="mod">
          <ac:chgData name="Joan C Rowen" userId="3ee6f0ed-f7f8-4850-ac3c-ba532239f163" providerId="ADAL" clId="{C3D66AFE-0902-44AF-9385-337B8402BA65}" dt="2021-06-15T17:30:51.096" v="3124" actId="20577"/>
          <ac:spMkLst>
            <pc:docMk/>
            <pc:sldMk cId="2306724931" sldId="4113"/>
            <ac:spMk id="9" creationId="{F14D238E-4363-4945-BF1B-DFF336835AFC}"/>
          </ac:spMkLst>
        </pc:spChg>
        <pc:spChg chg="mod">
          <ac:chgData name="Joan C Rowen" userId="3ee6f0ed-f7f8-4850-ac3c-ba532239f163" providerId="ADAL" clId="{C3D66AFE-0902-44AF-9385-337B8402BA65}" dt="2021-06-15T17:30:27.152" v="3097" actId="20577"/>
          <ac:spMkLst>
            <pc:docMk/>
            <pc:sldMk cId="2306724931" sldId="4113"/>
            <ac:spMk id="12" creationId="{6C29B45E-FF24-4450-A4D4-A54374364C29}"/>
          </ac:spMkLst>
        </pc:spChg>
        <pc:picChg chg="add mod">
          <ac:chgData name="Joan C Rowen" userId="3ee6f0ed-f7f8-4850-ac3c-ba532239f163" providerId="ADAL" clId="{C3D66AFE-0902-44AF-9385-337B8402BA65}" dt="2021-06-15T17:30:40.103" v="3103" actId="14100"/>
          <ac:picMkLst>
            <pc:docMk/>
            <pc:sldMk cId="2306724931" sldId="4113"/>
            <ac:picMk id="10" creationId="{61BEAD4F-B62F-4575-B526-0A262D5E4696}"/>
          </ac:picMkLst>
        </pc:picChg>
        <pc:picChg chg="del">
          <ac:chgData name="Joan C Rowen" userId="3ee6f0ed-f7f8-4850-ac3c-ba532239f163" providerId="ADAL" clId="{C3D66AFE-0902-44AF-9385-337B8402BA65}" dt="2021-06-15T17:30:21.863" v="3091" actId="478"/>
          <ac:picMkLst>
            <pc:docMk/>
            <pc:sldMk cId="2306724931" sldId="4113"/>
            <ac:picMk id="1028" creationId="{80F17FE4-A44B-4AF1-8C36-61EAD7FB4F90}"/>
          </ac:picMkLst>
        </pc:picChg>
      </pc:sldChg>
      <pc:sldChg chg="addSp modSp mod">
        <pc:chgData name="Joan C Rowen" userId="3ee6f0ed-f7f8-4850-ac3c-ba532239f163" providerId="ADAL" clId="{C3D66AFE-0902-44AF-9385-337B8402BA65}" dt="2021-06-15T17:48:55.766" v="3335" actId="1076"/>
        <pc:sldMkLst>
          <pc:docMk/>
          <pc:sldMk cId="2810395895" sldId="4114"/>
        </pc:sldMkLst>
        <pc:spChg chg="add mod">
          <ac:chgData name="Joan C Rowen" userId="3ee6f0ed-f7f8-4850-ac3c-ba532239f163" providerId="ADAL" clId="{C3D66AFE-0902-44AF-9385-337B8402BA65}" dt="2021-06-15T17:48:46.799" v="3331" actId="1076"/>
          <ac:spMkLst>
            <pc:docMk/>
            <pc:sldMk cId="2810395895" sldId="4114"/>
            <ac:spMk id="4" creationId="{89A99DC8-2D56-42CB-AE57-AE1BC794A21D}"/>
          </ac:spMkLst>
        </pc:spChg>
        <pc:picChg chg="add mod">
          <ac:chgData name="Joan C Rowen" userId="3ee6f0ed-f7f8-4850-ac3c-ba532239f163" providerId="ADAL" clId="{C3D66AFE-0902-44AF-9385-337B8402BA65}" dt="2021-06-15T17:48:55.766" v="3335" actId="1076"/>
          <ac:picMkLst>
            <pc:docMk/>
            <pc:sldMk cId="2810395895" sldId="4114"/>
            <ac:picMk id="6" creationId="{89A2A254-7FBC-476B-B91C-576C864DB15F}"/>
          </ac:picMkLst>
        </pc:picChg>
      </pc:sldChg>
      <pc:sldChg chg="addSp modSp mod">
        <pc:chgData name="Joan C Rowen" userId="3ee6f0ed-f7f8-4850-ac3c-ba532239f163" providerId="ADAL" clId="{C3D66AFE-0902-44AF-9385-337B8402BA65}" dt="2021-06-15T17:47:52.470" v="3324" actId="1076"/>
        <pc:sldMkLst>
          <pc:docMk/>
          <pc:sldMk cId="3144099679" sldId="4115"/>
        </pc:sldMkLst>
        <pc:spChg chg="add mod">
          <ac:chgData name="Joan C Rowen" userId="3ee6f0ed-f7f8-4850-ac3c-ba532239f163" providerId="ADAL" clId="{C3D66AFE-0902-44AF-9385-337B8402BA65}" dt="2021-06-15T17:47:45.287" v="3321" actId="1076"/>
          <ac:spMkLst>
            <pc:docMk/>
            <pc:sldMk cId="3144099679" sldId="4115"/>
            <ac:spMk id="4" creationId="{5C85DC81-51B1-4F15-B7D0-91F5AECE52D9}"/>
          </ac:spMkLst>
        </pc:spChg>
        <pc:picChg chg="add mod">
          <ac:chgData name="Joan C Rowen" userId="3ee6f0ed-f7f8-4850-ac3c-ba532239f163" providerId="ADAL" clId="{C3D66AFE-0902-44AF-9385-337B8402BA65}" dt="2021-06-15T17:47:52.470" v="3324" actId="1076"/>
          <ac:picMkLst>
            <pc:docMk/>
            <pc:sldMk cId="3144099679" sldId="4115"/>
            <ac:picMk id="6" creationId="{B62CFB1A-125C-4348-82C7-B74EA7AE754D}"/>
          </ac:picMkLst>
        </pc:picChg>
      </pc:sldChg>
      <pc:sldChg chg="addSp modSp mod">
        <pc:chgData name="Joan C Rowen" userId="3ee6f0ed-f7f8-4850-ac3c-ba532239f163" providerId="ADAL" clId="{C3D66AFE-0902-44AF-9385-337B8402BA65}" dt="2021-06-15T17:47:32.255" v="3319" actId="14100"/>
        <pc:sldMkLst>
          <pc:docMk/>
          <pc:sldMk cId="4222644614" sldId="4116"/>
        </pc:sldMkLst>
        <pc:spChg chg="add mod">
          <ac:chgData name="Joan C Rowen" userId="3ee6f0ed-f7f8-4850-ac3c-ba532239f163" providerId="ADAL" clId="{C3D66AFE-0902-44AF-9385-337B8402BA65}" dt="2021-06-15T17:47:20.219" v="3317" actId="120"/>
          <ac:spMkLst>
            <pc:docMk/>
            <pc:sldMk cId="4222644614" sldId="4116"/>
            <ac:spMk id="4" creationId="{CAE8E757-370E-4A15-BDAA-AF3B0E45E7A1}"/>
          </ac:spMkLst>
        </pc:spChg>
        <pc:picChg chg="add mod">
          <ac:chgData name="Joan C Rowen" userId="3ee6f0ed-f7f8-4850-ac3c-ba532239f163" providerId="ADAL" clId="{C3D66AFE-0902-44AF-9385-337B8402BA65}" dt="2021-06-15T17:47:32.255" v="3319" actId="14100"/>
          <ac:picMkLst>
            <pc:docMk/>
            <pc:sldMk cId="4222644614" sldId="4116"/>
            <ac:picMk id="6" creationId="{3DA6BF61-0638-42B9-8D43-E5D0E0A988DF}"/>
          </ac:picMkLst>
        </pc:picChg>
      </pc:sldChg>
      <pc:sldChg chg="addSp modSp mod">
        <pc:chgData name="Joan C Rowen" userId="3ee6f0ed-f7f8-4850-ac3c-ba532239f163" providerId="ADAL" clId="{C3D66AFE-0902-44AF-9385-337B8402BA65}" dt="2021-06-15T17:46:57.894" v="3314" actId="1076"/>
        <pc:sldMkLst>
          <pc:docMk/>
          <pc:sldMk cId="3007231340" sldId="4117"/>
        </pc:sldMkLst>
        <pc:spChg chg="add mod">
          <ac:chgData name="Joan C Rowen" userId="3ee6f0ed-f7f8-4850-ac3c-ba532239f163" providerId="ADAL" clId="{C3D66AFE-0902-44AF-9385-337B8402BA65}" dt="2021-06-15T17:46:48.447" v="3311" actId="1076"/>
          <ac:spMkLst>
            <pc:docMk/>
            <pc:sldMk cId="3007231340" sldId="4117"/>
            <ac:spMk id="4" creationId="{62CB107B-0CA0-4114-BEDC-F1C8B0B9A1B2}"/>
          </ac:spMkLst>
        </pc:spChg>
        <pc:picChg chg="add mod">
          <ac:chgData name="Joan C Rowen" userId="3ee6f0ed-f7f8-4850-ac3c-ba532239f163" providerId="ADAL" clId="{C3D66AFE-0902-44AF-9385-337B8402BA65}" dt="2021-06-15T17:46:57.894" v="3314" actId="1076"/>
          <ac:picMkLst>
            <pc:docMk/>
            <pc:sldMk cId="3007231340" sldId="4117"/>
            <ac:picMk id="6" creationId="{0D05D499-46DE-4109-98DF-99B264DBB0BB}"/>
          </ac:picMkLst>
        </pc:picChg>
      </pc:sldChg>
      <pc:sldChg chg="addSp modSp mod">
        <pc:chgData name="Joan C Rowen" userId="3ee6f0ed-f7f8-4850-ac3c-ba532239f163" providerId="ADAL" clId="{C3D66AFE-0902-44AF-9385-337B8402BA65}" dt="2021-06-15T17:46:30.335" v="3309" actId="1076"/>
        <pc:sldMkLst>
          <pc:docMk/>
          <pc:sldMk cId="2140594153" sldId="4118"/>
        </pc:sldMkLst>
        <pc:spChg chg="add mod">
          <ac:chgData name="Joan C Rowen" userId="3ee6f0ed-f7f8-4850-ac3c-ba532239f163" providerId="ADAL" clId="{C3D66AFE-0902-44AF-9385-337B8402BA65}" dt="2021-06-15T17:46:24.336" v="3307" actId="1076"/>
          <ac:spMkLst>
            <pc:docMk/>
            <pc:sldMk cId="2140594153" sldId="4118"/>
            <ac:spMk id="4" creationId="{27A5FE04-E581-42DC-AAE9-CB75E8DF0627}"/>
          </ac:spMkLst>
        </pc:spChg>
        <pc:picChg chg="add mod">
          <ac:chgData name="Joan C Rowen" userId="3ee6f0ed-f7f8-4850-ac3c-ba532239f163" providerId="ADAL" clId="{C3D66AFE-0902-44AF-9385-337B8402BA65}" dt="2021-06-15T17:46:30.335" v="3309" actId="1076"/>
          <ac:picMkLst>
            <pc:docMk/>
            <pc:sldMk cId="2140594153" sldId="4118"/>
            <ac:picMk id="6" creationId="{809C817F-BD27-4C4A-B83F-1F4D23A5B73D}"/>
          </ac:picMkLst>
        </pc:picChg>
      </pc:sldChg>
      <pc:sldChg chg="addSp modSp mod">
        <pc:chgData name="Joan C Rowen" userId="3ee6f0ed-f7f8-4850-ac3c-ba532239f163" providerId="ADAL" clId="{C3D66AFE-0902-44AF-9385-337B8402BA65}" dt="2021-06-15T17:45:17.839" v="3292" actId="1076"/>
        <pc:sldMkLst>
          <pc:docMk/>
          <pc:sldMk cId="4113193823" sldId="4119"/>
        </pc:sldMkLst>
        <pc:spChg chg="add mod">
          <ac:chgData name="Joan C Rowen" userId="3ee6f0ed-f7f8-4850-ac3c-ba532239f163" providerId="ADAL" clId="{C3D66AFE-0902-44AF-9385-337B8402BA65}" dt="2021-06-15T17:45:11.352" v="3290" actId="1076"/>
          <ac:spMkLst>
            <pc:docMk/>
            <pc:sldMk cId="4113193823" sldId="4119"/>
            <ac:spMk id="4" creationId="{3DDCA6A7-3084-4F25-A3C3-27813EC80360}"/>
          </ac:spMkLst>
        </pc:spChg>
        <pc:picChg chg="add mod">
          <ac:chgData name="Joan C Rowen" userId="3ee6f0ed-f7f8-4850-ac3c-ba532239f163" providerId="ADAL" clId="{C3D66AFE-0902-44AF-9385-337B8402BA65}" dt="2021-06-15T17:45:17.839" v="3292" actId="1076"/>
          <ac:picMkLst>
            <pc:docMk/>
            <pc:sldMk cId="4113193823" sldId="4119"/>
            <ac:picMk id="6" creationId="{2CABF18A-2DC9-48B6-A34C-6C3BB2093969}"/>
          </ac:picMkLst>
        </pc:picChg>
      </pc:sldChg>
      <pc:sldChg chg="addSp modSp mod">
        <pc:chgData name="Joan C Rowen" userId="3ee6f0ed-f7f8-4850-ac3c-ba532239f163" providerId="ADAL" clId="{C3D66AFE-0902-44AF-9385-337B8402BA65}" dt="2021-06-15T17:44:45.127" v="3288" actId="1076"/>
        <pc:sldMkLst>
          <pc:docMk/>
          <pc:sldMk cId="4032614454" sldId="4120"/>
        </pc:sldMkLst>
        <pc:spChg chg="add mod">
          <ac:chgData name="Joan C Rowen" userId="3ee6f0ed-f7f8-4850-ac3c-ba532239f163" providerId="ADAL" clId="{C3D66AFE-0902-44AF-9385-337B8402BA65}" dt="2021-06-15T17:44:39.687" v="3286" actId="1076"/>
          <ac:spMkLst>
            <pc:docMk/>
            <pc:sldMk cId="4032614454" sldId="4120"/>
            <ac:spMk id="4" creationId="{418FCD10-8E2E-4F85-8E65-959E496676C7}"/>
          </ac:spMkLst>
        </pc:spChg>
        <pc:picChg chg="add mod">
          <ac:chgData name="Joan C Rowen" userId="3ee6f0ed-f7f8-4850-ac3c-ba532239f163" providerId="ADAL" clId="{C3D66AFE-0902-44AF-9385-337B8402BA65}" dt="2021-06-15T17:44:45.127" v="3288" actId="1076"/>
          <ac:picMkLst>
            <pc:docMk/>
            <pc:sldMk cId="4032614454" sldId="4120"/>
            <ac:picMk id="6" creationId="{2F1758D0-B5C2-46BC-83E3-4585FF82E94B}"/>
          </ac:picMkLst>
        </pc:picChg>
      </pc:sldChg>
      <pc:sldChg chg="addSp delSp modSp mod">
        <pc:chgData name="Joan C Rowen" userId="3ee6f0ed-f7f8-4850-ac3c-ba532239f163" providerId="ADAL" clId="{C3D66AFE-0902-44AF-9385-337B8402BA65}" dt="2021-06-15T17:46:03.166" v="3305" actId="14100"/>
        <pc:sldMkLst>
          <pc:docMk/>
          <pc:sldMk cId="2589682778" sldId="4121"/>
        </pc:sldMkLst>
        <pc:spChg chg="add del mod">
          <ac:chgData name="Joan C Rowen" userId="3ee6f0ed-f7f8-4850-ac3c-ba532239f163" providerId="ADAL" clId="{C3D66AFE-0902-44AF-9385-337B8402BA65}" dt="2021-06-15T17:45:47.027" v="3298" actId="478"/>
          <ac:spMkLst>
            <pc:docMk/>
            <pc:sldMk cId="2589682778" sldId="4121"/>
            <ac:spMk id="4" creationId="{FD0FAD6F-8C43-4A0B-BDCB-6AC243A7B235}"/>
          </ac:spMkLst>
        </pc:spChg>
        <pc:spChg chg="add mod">
          <ac:chgData name="Joan C Rowen" userId="3ee6f0ed-f7f8-4850-ac3c-ba532239f163" providerId="ADAL" clId="{C3D66AFE-0902-44AF-9385-337B8402BA65}" dt="2021-06-15T17:45:50.942" v="3300" actId="1076"/>
          <ac:spMkLst>
            <pc:docMk/>
            <pc:sldMk cId="2589682778" sldId="4121"/>
            <ac:spMk id="6" creationId="{223E2936-5C69-41F2-A946-2A1D575C3DD2}"/>
          </ac:spMkLst>
        </pc:spChg>
        <pc:spChg chg="add mod">
          <ac:chgData name="Joan C Rowen" userId="3ee6f0ed-f7f8-4850-ac3c-ba532239f163" providerId="ADAL" clId="{C3D66AFE-0902-44AF-9385-337B8402BA65}" dt="2021-06-15T17:45:47.046" v="3299" actId="27636"/>
          <ac:spMkLst>
            <pc:docMk/>
            <pc:sldMk cId="2589682778" sldId="4121"/>
            <ac:spMk id="7" creationId="{08472CDD-6565-4C47-99A3-06B962D5EBA4}"/>
          </ac:spMkLst>
        </pc:spChg>
        <pc:picChg chg="add mod">
          <ac:chgData name="Joan C Rowen" userId="3ee6f0ed-f7f8-4850-ac3c-ba532239f163" providerId="ADAL" clId="{C3D66AFE-0902-44AF-9385-337B8402BA65}" dt="2021-06-15T17:46:03.166" v="3305" actId="14100"/>
          <ac:picMkLst>
            <pc:docMk/>
            <pc:sldMk cId="2589682778" sldId="4121"/>
            <ac:picMk id="8" creationId="{22C3301F-BE96-43E6-8FAC-E22414EFE819}"/>
          </ac:picMkLst>
        </pc:picChg>
      </pc:sldChg>
      <pc:sldChg chg="addSp modSp mod">
        <pc:chgData name="Joan C Rowen" userId="3ee6f0ed-f7f8-4850-ac3c-ba532239f163" providerId="ADAL" clId="{C3D66AFE-0902-44AF-9385-337B8402BA65}" dt="2021-06-15T17:49:15.094" v="3338" actId="1076"/>
        <pc:sldMkLst>
          <pc:docMk/>
          <pc:sldMk cId="1895180392" sldId="4122"/>
        </pc:sldMkLst>
        <pc:picChg chg="add mod">
          <ac:chgData name="Joan C Rowen" userId="3ee6f0ed-f7f8-4850-ac3c-ba532239f163" providerId="ADAL" clId="{C3D66AFE-0902-44AF-9385-337B8402BA65}" dt="2021-06-15T17:49:15.094" v="3338" actId="1076"/>
          <ac:picMkLst>
            <pc:docMk/>
            <pc:sldMk cId="1895180392" sldId="4122"/>
            <ac:picMk id="4" creationId="{8DCBCDFE-BFFF-4732-B972-C81DEA534880}"/>
          </ac:picMkLst>
        </pc:picChg>
      </pc:sldChg>
      <pc:sldChg chg="addSp modSp mod">
        <pc:chgData name="Joan C Rowen" userId="3ee6f0ed-f7f8-4850-ac3c-ba532239f163" providerId="ADAL" clId="{C3D66AFE-0902-44AF-9385-337B8402BA65}" dt="2021-06-15T17:48:29.775" v="3329" actId="1076"/>
        <pc:sldMkLst>
          <pc:docMk/>
          <pc:sldMk cId="4063209423" sldId="4123"/>
        </pc:sldMkLst>
        <pc:spChg chg="add mod">
          <ac:chgData name="Joan C Rowen" userId="3ee6f0ed-f7f8-4850-ac3c-ba532239f163" providerId="ADAL" clId="{C3D66AFE-0902-44AF-9385-337B8402BA65}" dt="2021-06-15T17:48:22.666" v="3327" actId="120"/>
          <ac:spMkLst>
            <pc:docMk/>
            <pc:sldMk cId="4063209423" sldId="4123"/>
            <ac:spMk id="4" creationId="{7E2E7A4A-FEEE-4E50-8736-03CAB26FE6D5}"/>
          </ac:spMkLst>
        </pc:spChg>
        <pc:picChg chg="add mod">
          <ac:chgData name="Joan C Rowen" userId="3ee6f0ed-f7f8-4850-ac3c-ba532239f163" providerId="ADAL" clId="{C3D66AFE-0902-44AF-9385-337B8402BA65}" dt="2021-06-15T17:48:29.775" v="3329" actId="1076"/>
          <ac:picMkLst>
            <pc:docMk/>
            <pc:sldMk cId="4063209423" sldId="4123"/>
            <ac:picMk id="6" creationId="{A373C03B-83E8-4077-871E-3391CAF5CCFE}"/>
          </ac:picMkLst>
        </pc:picChg>
      </pc:sldChg>
      <pc:sldChg chg="addSp delSp modSp mod">
        <pc:chgData name="Joan C Rowen" userId="3ee6f0ed-f7f8-4850-ac3c-ba532239f163" providerId="ADAL" clId="{C3D66AFE-0902-44AF-9385-337B8402BA65}" dt="2021-06-15T18:02:25.949" v="3380" actId="1076"/>
        <pc:sldMkLst>
          <pc:docMk/>
          <pc:sldMk cId="3389420470" sldId="4124"/>
        </pc:sldMkLst>
        <pc:picChg chg="del">
          <ac:chgData name="Joan C Rowen" userId="3ee6f0ed-f7f8-4850-ac3c-ba532239f163" providerId="ADAL" clId="{C3D66AFE-0902-44AF-9385-337B8402BA65}" dt="2021-06-15T17:49:29.159" v="3339" actId="478"/>
          <ac:picMkLst>
            <pc:docMk/>
            <pc:sldMk cId="3389420470" sldId="4124"/>
            <ac:picMk id="4" creationId="{8DCBCDFE-BFFF-4732-B972-C81DEA534880}"/>
          </ac:picMkLst>
        </pc:picChg>
        <pc:picChg chg="add del mod">
          <ac:chgData name="Joan C Rowen" userId="3ee6f0ed-f7f8-4850-ac3c-ba532239f163" providerId="ADAL" clId="{C3D66AFE-0902-44AF-9385-337B8402BA65}" dt="2021-06-15T17:54:33.525" v="3350" actId="478"/>
          <ac:picMkLst>
            <pc:docMk/>
            <pc:sldMk cId="3389420470" sldId="4124"/>
            <ac:picMk id="4098" creationId="{BBC1F8BB-72CC-4ECB-ADBC-26D67AED054F}"/>
          </ac:picMkLst>
        </pc:picChg>
        <pc:picChg chg="add del mod">
          <ac:chgData name="Joan C Rowen" userId="3ee6f0ed-f7f8-4850-ac3c-ba532239f163" providerId="ADAL" clId="{C3D66AFE-0902-44AF-9385-337B8402BA65}" dt="2021-06-15T17:57:03.261" v="3372" actId="478"/>
          <ac:picMkLst>
            <pc:docMk/>
            <pc:sldMk cId="3389420470" sldId="4124"/>
            <ac:picMk id="4100" creationId="{53D4EACE-6CE2-45B5-966C-2334886712AA}"/>
          </ac:picMkLst>
        </pc:picChg>
        <pc:picChg chg="add mod">
          <ac:chgData name="Joan C Rowen" userId="3ee6f0ed-f7f8-4850-ac3c-ba532239f163" providerId="ADAL" clId="{C3D66AFE-0902-44AF-9385-337B8402BA65}" dt="2021-06-15T18:02:16.893" v="3377" actId="1076"/>
          <ac:picMkLst>
            <pc:docMk/>
            <pc:sldMk cId="3389420470" sldId="4124"/>
            <ac:picMk id="4102" creationId="{C51D0D85-BAD1-470E-B705-2F74DDBA02E8}"/>
          </ac:picMkLst>
        </pc:picChg>
        <pc:picChg chg="add del mod">
          <ac:chgData name="Joan C Rowen" userId="3ee6f0ed-f7f8-4850-ac3c-ba532239f163" providerId="ADAL" clId="{C3D66AFE-0902-44AF-9385-337B8402BA65}" dt="2021-06-15T17:56:31.338" v="3365"/>
          <ac:picMkLst>
            <pc:docMk/>
            <pc:sldMk cId="3389420470" sldId="4124"/>
            <ac:picMk id="4104" creationId="{E1D09603-7C41-4465-943D-7015F766AC7F}"/>
          </ac:picMkLst>
        </pc:picChg>
        <pc:picChg chg="add mod">
          <ac:chgData name="Joan C Rowen" userId="3ee6f0ed-f7f8-4850-ac3c-ba532239f163" providerId="ADAL" clId="{C3D66AFE-0902-44AF-9385-337B8402BA65}" dt="2021-06-15T18:02:25.949" v="3380" actId="1076"/>
          <ac:picMkLst>
            <pc:docMk/>
            <pc:sldMk cId="3389420470" sldId="4124"/>
            <ac:picMk id="4106" creationId="{07CBF991-C3E6-429C-8101-AC6BE1E5D64E}"/>
          </ac:picMkLst>
        </pc:picChg>
        <pc:picChg chg="add mod">
          <ac:chgData name="Joan C Rowen" userId="3ee6f0ed-f7f8-4850-ac3c-ba532239f163" providerId="ADAL" clId="{C3D66AFE-0902-44AF-9385-337B8402BA65}" dt="2021-06-15T18:02:02.725" v="3375" actId="14100"/>
          <ac:picMkLst>
            <pc:docMk/>
            <pc:sldMk cId="3389420470" sldId="4124"/>
            <ac:picMk id="4108" creationId="{98C8ED46-76DC-415E-8E0B-1AB70F5BEB52}"/>
          </ac:picMkLst>
        </pc:picChg>
      </pc:sldChg>
      <pc:sldChg chg="add del">
        <pc:chgData name="Joan C Rowen" userId="3ee6f0ed-f7f8-4850-ac3c-ba532239f163" providerId="ADAL" clId="{C3D66AFE-0902-44AF-9385-337B8402BA65}" dt="2021-06-15T17:06:22.242" v="2858"/>
        <pc:sldMkLst>
          <pc:docMk/>
          <pc:sldMk cId="2289210456" sldId="4454"/>
        </pc:sldMkLst>
      </pc:sldChg>
      <pc:sldMasterChg chg="del delSldLayout">
        <pc:chgData name="Joan C Rowen" userId="3ee6f0ed-f7f8-4850-ac3c-ba532239f163" providerId="ADAL" clId="{C3D66AFE-0902-44AF-9385-337B8402BA65}" dt="2021-06-14T14:57:39.238" v="2093" actId="47"/>
        <pc:sldMasterMkLst>
          <pc:docMk/>
          <pc:sldMasterMk cId="3110075189" sldId="2147483663"/>
        </pc:sldMasterMkLst>
        <pc:sldLayoutChg chg="del">
          <pc:chgData name="Joan C Rowen" userId="3ee6f0ed-f7f8-4850-ac3c-ba532239f163" providerId="ADAL" clId="{C3D66AFE-0902-44AF-9385-337B8402BA65}" dt="2021-06-14T14:57:39.238" v="2093" actId="47"/>
          <pc:sldLayoutMkLst>
            <pc:docMk/>
            <pc:sldMasterMk cId="3110075189" sldId="2147483663"/>
            <pc:sldLayoutMk cId="1171029509" sldId="2147483664"/>
          </pc:sldLayoutMkLst>
        </pc:sldLayoutChg>
        <pc:sldLayoutChg chg="del">
          <pc:chgData name="Joan C Rowen" userId="3ee6f0ed-f7f8-4850-ac3c-ba532239f163" providerId="ADAL" clId="{C3D66AFE-0902-44AF-9385-337B8402BA65}" dt="2021-06-14T14:57:39.238" v="2093" actId="47"/>
          <pc:sldLayoutMkLst>
            <pc:docMk/>
            <pc:sldMasterMk cId="3110075189" sldId="2147483663"/>
            <pc:sldLayoutMk cId="2811654144" sldId="2147483665"/>
          </pc:sldLayoutMkLst>
        </pc:sldLayoutChg>
        <pc:sldLayoutChg chg="del">
          <pc:chgData name="Joan C Rowen" userId="3ee6f0ed-f7f8-4850-ac3c-ba532239f163" providerId="ADAL" clId="{C3D66AFE-0902-44AF-9385-337B8402BA65}" dt="2021-06-14T14:57:39.238" v="2093" actId="47"/>
          <pc:sldLayoutMkLst>
            <pc:docMk/>
            <pc:sldMasterMk cId="3110075189" sldId="2147483663"/>
            <pc:sldLayoutMk cId="550888243" sldId="2147483666"/>
          </pc:sldLayoutMkLst>
        </pc:sldLayoutChg>
        <pc:sldLayoutChg chg="del">
          <pc:chgData name="Joan C Rowen" userId="3ee6f0ed-f7f8-4850-ac3c-ba532239f163" providerId="ADAL" clId="{C3D66AFE-0902-44AF-9385-337B8402BA65}" dt="2021-06-14T14:57:39.238" v="2093" actId="47"/>
          <pc:sldLayoutMkLst>
            <pc:docMk/>
            <pc:sldMasterMk cId="3110075189" sldId="2147483663"/>
            <pc:sldLayoutMk cId="1815102360" sldId="2147483667"/>
          </pc:sldLayoutMkLst>
        </pc:sldLayoutChg>
        <pc:sldLayoutChg chg="del">
          <pc:chgData name="Joan C Rowen" userId="3ee6f0ed-f7f8-4850-ac3c-ba532239f163" providerId="ADAL" clId="{C3D66AFE-0902-44AF-9385-337B8402BA65}" dt="2021-06-14T14:57:39.238" v="2093" actId="47"/>
          <pc:sldLayoutMkLst>
            <pc:docMk/>
            <pc:sldMasterMk cId="3110075189" sldId="2147483663"/>
            <pc:sldLayoutMk cId="2918133753" sldId="2147483668"/>
          </pc:sldLayoutMkLst>
        </pc:sldLayoutChg>
        <pc:sldLayoutChg chg="del">
          <pc:chgData name="Joan C Rowen" userId="3ee6f0ed-f7f8-4850-ac3c-ba532239f163" providerId="ADAL" clId="{C3D66AFE-0902-44AF-9385-337B8402BA65}" dt="2021-06-14T14:57:39.238" v="2093" actId="47"/>
          <pc:sldLayoutMkLst>
            <pc:docMk/>
            <pc:sldMasterMk cId="3110075189" sldId="2147483663"/>
            <pc:sldLayoutMk cId="3584112137" sldId="2147483669"/>
          </pc:sldLayoutMkLst>
        </pc:sldLayoutChg>
        <pc:sldLayoutChg chg="del">
          <pc:chgData name="Joan C Rowen" userId="3ee6f0ed-f7f8-4850-ac3c-ba532239f163" providerId="ADAL" clId="{C3D66AFE-0902-44AF-9385-337B8402BA65}" dt="2021-06-14T14:57:39.238" v="2093" actId="47"/>
          <pc:sldLayoutMkLst>
            <pc:docMk/>
            <pc:sldMasterMk cId="3110075189" sldId="2147483663"/>
            <pc:sldLayoutMk cId="187899155" sldId="2147483670"/>
          </pc:sldLayoutMkLst>
        </pc:sldLayoutChg>
        <pc:sldLayoutChg chg="del">
          <pc:chgData name="Joan C Rowen" userId="3ee6f0ed-f7f8-4850-ac3c-ba532239f163" providerId="ADAL" clId="{C3D66AFE-0902-44AF-9385-337B8402BA65}" dt="2021-06-14T14:57:39.238" v="2093" actId="47"/>
          <pc:sldLayoutMkLst>
            <pc:docMk/>
            <pc:sldMasterMk cId="3110075189" sldId="2147483663"/>
            <pc:sldLayoutMk cId="4269108847" sldId="2147483671"/>
          </pc:sldLayoutMkLst>
        </pc:sldLayoutChg>
        <pc:sldLayoutChg chg="del">
          <pc:chgData name="Joan C Rowen" userId="3ee6f0ed-f7f8-4850-ac3c-ba532239f163" providerId="ADAL" clId="{C3D66AFE-0902-44AF-9385-337B8402BA65}" dt="2021-06-14T14:57:39.238" v="2093" actId="47"/>
          <pc:sldLayoutMkLst>
            <pc:docMk/>
            <pc:sldMasterMk cId="3110075189" sldId="2147483663"/>
            <pc:sldLayoutMk cId="1241321182" sldId="2147483672"/>
          </pc:sldLayoutMkLst>
        </pc:sldLayoutChg>
        <pc:sldLayoutChg chg="del">
          <pc:chgData name="Joan C Rowen" userId="3ee6f0ed-f7f8-4850-ac3c-ba532239f163" providerId="ADAL" clId="{C3D66AFE-0902-44AF-9385-337B8402BA65}" dt="2021-06-14T14:57:39.238" v="2093" actId="47"/>
          <pc:sldLayoutMkLst>
            <pc:docMk/>
            <pc:sldMasterMk cId="3110075189" sldId="2147483663"/>
            <pc:sldLayoutMk cId="414855883" sldId="2147483673"/>
          </pc:sldLayoutMkLst>
        </pc:sldLayoutChg>
        <pc:sldLayoutChg chg="del">
          <pc:chgData name="Joan C Rowen" userId="3ee6f0ed-f7f8-4850-ac3c-ba532239f163" providerId="ADAL" clId="{C3D66AFE-0902-44AF-9385-337B8402BA65}" dt="2021-06-14T14:57:39.238" v="2093" actId="47"/>
          <pc:sldLayoutMkLst>
            <pc:docMk/>
            <pc:sldMasterMk cId="3110075189" sldId="2147483663"/>
            <pc:sldLayoutMk cId="3874733705" sldId="214748367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BAFAE3A-A607-4A04-83EA-67BDF7A282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48A6283-00CC-4069-8665-B6070281B3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77946-845D-4417-99CF-0A6094565F18}" type="datetimeFigureOut">
              <a:rPr lang="es-PE" smtClean="0"/>
              <a:t>16/06/2021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B16D82-D20A-49E7-B733-7571686948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DEF43E6-0BEE-40D3-8C8E-4B2829915D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F9DB6-5DF1-4E7F-9F96-D0EB1CD1191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7983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5T00:54:37.53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6T15:17:30.930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0,'3'4,"-1"0,1-1,0 0,0 1,1-1,-1 0,1 0,-1-1,1 1,0-1,0 0,0 1,0-2,1 1,-1-1,0 1,1-1,-1 0,9 0,12 1,-1 0,37-4,-30 1,33 2,96 15,-51-8,-72-7,63 10,-6 1,-63-9,63 14,-49-4,1-2,0-2,0-1,81 1,-93-8,0 2,-1 1,43 12,12 1,-63-13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6T15:17:36.553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1,'1448'0,"-1429"0,0 2,27 5,-22-2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6T15:17:37.23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 0,'-1'0,"1"0,-1 0,1 0,0 0,-1 0,1 0,-1 0,1 1,0-1,-1 0,1 0,-1 0,1 0,0 1,-1-1,1 0,0 0,-1 1,1-1,0 0,0 1,-1-1,1 0,0 1,0-1,-1 0,1 1,0-1,0 0,0 1,0-1,0 1,-1-1,1 0,0 1,3 21,14 16,0-16,0 0,1-1,1-1,30 24,-24-22,-1 1,32 40,-19-17,-21-30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5T16:28:00.863"/>
    </inkml:context>
    <inkml:brush xml:id="br0">
      <inkml:brushProperty name="width" value="0.2" units="cm"/>
      <inkml:brushProperty name="height" value="0.2" units="cm"/>
      <inkml:brushProperty name="color" value="#008C3A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5T16:37:49.99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1639 188,'-392'-24,"64"1,279 22,0 1,0 3,1 1,-73 17,107-17,-184 53,170-47,0 2,1 0,0 2,-45 33,53-32,1 1,1 1,1 1,0 1,2 0,0 1,1 0,1 1,1 1,0-1,2 2,1 0,-6 26,6 10,2 0,3 0,7 83,-1-45,-3-74,2 0,0 0,2 0,0 0,1-1,2 0,14 34,-13-39,1-1,0 0,2 0,0-1,0-1,2 0,-1 0,2-1,27 20,76 56,120 80,-201-146,2-3,0-1,1-2,75 23,131 22,392 46,-575-103,0-3,101-10,117-32,-216 30,86-7,216 2,-116 9,-206 4,0-2,0-1,-1-3,0-1,0-3,-1-1,0-2,-2-2,0-2,73-45,116-94,91-61,-202 147,111-78,-217 142,0-2,-1 0,0 0,0-1,-1 0,-1-1,0 0,0 0,-1-1,-1 0,0-1,-1 0,-1 0,0 0,0 0,-2-1,1 0,-2 0,0 0,-1-30,-1 36,0 0,-1 1,0-1,0 0,-1 0,0 1,-4-10,3 13,0-1,0 1,-1 0,1 1,-1-1,0 0,-1 1,1 0,-1 0,1 1,-8-5,-126-70,85 50,-7 1,-2 2,0 3,-120-25,139 37,-295-59,294 60,9 3,0-2,0-1,-55-24,22 1,-18-11,-2 4,-151-44,184 69,-266-60,254 63,1 3,-131 0,-114 11,291 0,-1 1,1 1,1 0,-1 2,1 0,0 1,-21 13,14-8,0-1,-51 16,-2-9,58-15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5T16:37:50.99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2067,'1'65,"3"0,3 0,2 0,25 83,-21-94,-4-15,2 0,2 0,28 60,-40-97,0 0,0 0,0 0,0 0,0-1,1 1,-1 0,1-1,-1 1,1-1,0 0,-1 1,1-1,4 2,-5-3,0 0,0 1,0-1,1 0,-1 0,0 0,0 0,0 0,0-1,1 1,-1 0,0 0,0-1,0 1,0-1,0 1,1-1,-1 1,1-2,5-5,0 1,-1-1,0 0,0 0,8-15,-2 4,352-545,-263 382,97-247,-105 185,-12-5,81-412,-148 570,4-92,-16 86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6T16:21:11.58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1,'198'16,"-77"-3,301 56,-215-28,-88-26,1-6,195-10,-112-3,470 4,-623-2,65-12,-63 7,61-2,870 10,-948-1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16T16:21:17.551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1 1087,'0'53,"11"91,-7-123,0 0,2-1,0 1,1-1,1-1,1 0,15 24,-20-37,5 9,0-1,2 1,0-2,13 14,-22-25,0 0,0 1,1-1,-1 0,1 0,-1-1,1 1,0 0,0-1,0 0,0 0,0 0,0 0,0 0,0 0,0-1,0 0,0 1,1-1,-1 0,0-1,0 1,0 0,0-1,0 0,1 0,-1 0,0 0,3-2,0-1,0 0,0 0,-1-1,0 0,0 0,0 0,-1 0,0-1,0 0,4-6,28-68,-15 27,-2 12,13-30,2 3,3 0,63-84,467-530,-524 637,3 1,2 3,86-59,-67 52,-43 28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0241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228" y="2207361"/>
            <a:ext cx="10587545" cy="101803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48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227" y="3225393"/>
            <a:ext cx="10587547" cy="814427"/>
          </a:xfrm>
        </p:spPr>
        <p:txBody>
          <a:bodyPr>
            <a:normAutofit/>
          </a:bodyPr>
          <a:lstStyle>
            <a:lvl1pPr marL="0" indent="0" algn="ctr">
              <a:buNone/>
              <a:defRPr sz="3733" b="0" i="0">
                <a:solidFill>
                  <a:srgbClr val="00B0F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02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9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60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734102AF-A4C6-4508-A956-CE1758BABF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4408" y="3101618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7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374901"/>
            <a:ext cx="10994760" cy="814428"/>
          </a:xfrm>
        </p:spPr>
        <p:txBody>
          <a:bodyPr>
            <a:normAutofit/>
          </a:bodyPr>
          <a:lstStyle>
            <a:lvl1pPr algn="ctr">
              <a:defRPr sz="4800" baseline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1" y="1596542"/>
            <a:ext cx="10994760" cy="4886557"/>
          </a:xfrm>
        </p:spPr>
        <p:txBody>
          <a:bodyPr/>
          <a:lstStyle>
            <a:lvl1pPr algn="ctr">
              <a:defRPr sz="3733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6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9113" y="374899"/>
            <a:ext cx="8144267" cy="763525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9113" y="1392934"/>
            <a:ext cx="8144267" cy="4885021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6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4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1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28" y="374900"/>
            <a:ext cx="10587545" cy="814427"/>
          </a:xfrm>
        </p:spPr>
        <p:txBody>
          <a:bodyPr>
            <a:normAutofit/>
          </a:bodyPr>
          <a:lstStyle>
            <a:lvl1pPr algn="ctr">
              <a:defRPr sz="4800" baseline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839" y="1984711"/>
            <a:ext cx="5386917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839" y="2614573"/>
            <a:ext cx="5386917" cy="3035059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667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33">
                <a:solidFill>
                  <a:schemeClr val="tx1"/>
                </a:solidFill>
              </a:defRPr>
            </a:lvl4pPr>
            <a:lvl5pPr algn="ctr"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1984711"/>
            <a:ext cx="5389033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614573"/>
            <a:ext cx="5389033" cy="3035059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667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33">
                <a:solidFill>
                  <a:schemeClr val="tx1"/>
                </a:solidFill>
              </a:defRPr>
            </a:lvl4pPr>
            <a:lvl5pPr algn="ctr"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7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90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33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5C98D5-754C-445D-9E5E-C43CCB74BA96}"/>
              </a:ext>
            </a:extLst>
          </p:cNvPr>
          <p:cNvSpPr txBox="1"/>
          <p:nvPr userDrawn="1"/>
        </p:nvSpPr>
        <p:spPr>
          <a:xfrm>
            <a:off x="-12200" y="6951663"/>
            <a:ext cx="111861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prstClr val="white">
                    <a:lumMod val="65000"/>
                  </a:prstClr>
                </a:solidFill>
              </a:rPr>
              <a:t>This presentation uses a free template provided by FPPT.com</a:t>
            </a:r>
          </a:p>
          <a:p>
            <a:r>
              <a:rPr lang="en-US" sz="1867">
                <a:solidFill>
                  <a:prstClr val="white">
                    <a:lumMod val="65000"/>
                  </a:prst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69575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ustomXml" Target="../ink/ink2.xm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customXml" Target="../ink/ink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47.png"/><Relationship Id="rId7" Type="http://schemas.openxmlformats.org/officeDocument/2006/relationships/customXml" Target="../ink/ink6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60.png"/><Relationship Id="rId10" Type="http://schemas.openxmlformats.org/officeDocument/2006/relationships/image" Target="../media/image390.png"/><Relationship Id="rId4" Type="http://schemas.openxmlformats.org/officeDocument/2006/relationships/customXml" Target="../ink/ink5.xml"/><Relationship Id="rId9" Type="http://schemas.openxmlformats.org/officeDocument/2006/relationships/customXml" Target="../ink/ink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.png"/><Relationship Id="rId7" Type="http://schemas.openxmlformats.org/officeDocument/2006/relationships/customXml" Target="../ink/ink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customXml" Target="../ink/ink8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hrome.google.com/webstore/detail/web-paint/emeokgokialpjadjaoeiplmnkjoaegng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amboard.google.com/" TargetMode="External"/><Relationship Id="rId11" Type="http://schemas.openxmlformats.org/officeDocument/2006/relationships/image" Target="../media/image53.png"/><Relationship Id="rId5" Type="http://schemas.openxmlformats.org/officeDocument/2006/relationships/image" Target="../media/image13.png"/><Relationship Id="rId10" Type="http://schemas.openxmlformats.org/officeDocument/2006/relationships/hyperlink" Target="https://chrome.google.com/webstore/detail/pasar-lista-en-meet/fcikoaljfkfdofbhmfeonmpkmmagnokd/related?hl=es-419" TargetMode="External"/><Relationship Id="rId4" Type="http://schemas.openxmlformats.org/officeDocument/2006/relationships/hyperlink" Target="https://meet.google.com/" TargetMode="Externa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customXml" Target="../ink/ink1.xml"/><Relationship Id="rId2" Type="http://schemas.openxmlformats.org/officeDocument/2006/relationships/image" Target="../media/image9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19" Type="http://schemas.openxmlformats.org/officeDocument/2006/relationships/image" Target="../media/image23.gif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jpeg"/><Relationship Id="rId2" Type="http://schemas.openxmlformats.org/officeDocument/2006/relationships/hyperlink" Target="https://tecnoloco.istocks.club/use-google-meet-for-free/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s://meet.google.com/" TargetMode="Externa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2724" y="422010"/>
            <a:ext cx="7048196" cy="10180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9202"/>
                </a:solidFill>
              </a:rPr>
              <a:t>WEBINAR REGIONAL</a:t>
            </a: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9202"/>
                </a:solidFill>
              </a:rPr>
            </a:b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9202"/>
                </a:solidFill>
              </a:rPr>
              <a:t> “TINKUY PEDAGÓGICO”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1074" y="1800147"/>
            <a:ext cx="7126235" cy="2646887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“MANEJO DE HERRAMIENTAS VIRTUALES PARA LA INTERACCIÓN CON ESTUDIANTES 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637" y="67113"/>
            <a:ext cx="2272974" cy="193664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928460" y="4854247"/>
            <a:ext cx="3664920" cy="610820"/>
          </a:xfrm>
          <a:prstGeom prst="rect">
            <a:avLst/>
          </a:prstGeom>
          <a:solidFill>
            <a:srgbClr val="69D1E9"/>
          </a:solidFill>
          <a:ln>
            <a:solidFill>
              <a:srgbClr val="69D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>
                <a:solidFill>
                  <a:srgbClr val="003296"/>
                </a:solidFill>
                <a:latin typeface="Arial Black" panose="020B0A04020102020204" pitchFamily="34" charset="0"/>
              </a:rPr>
              <a:t>15 DE JUNIO DEL 2021</a:t>
            </a:r>
            <a:endParaRPr lang="es-PE" sz="1600" dirty="0">
              <a:solidFill>
                <a:srgbClr val="003296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Puede ser una imagen de una o varias personas, personas de pie, interior y texto que dice &quot;N W Qispinanchikpaq DREA Lolograremos junt@s&quot;">
            <a:extLst>
              <a:ext uri="{FF2B5EF4-FFF2-40B4-BE49-F238E27FC236}">
                <a16:creationId xmlns:a16="http://schemas.microsoft.com/office/drawing/2014/main" id="{01D5A527-F8CD-4882-9B2D-031085A1D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7" t="26249" r="32187" b="26553"/>
          <a:stretch/>
        </p:blipFill>
        <p:spPr bwMode="auto">
          <a:xfrm>
            <a:off x="395014" y="3246296"/>
            <a:ext cx="3664920" cy="3236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FC0188-EF57-43DA-AFD3-8BC9ED17D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89" y="67113"/>
            <a:ext cx="3239272" cy="210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5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41C6C7E-8FE5-47C5-AC7B-17B3C623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83" y="0"/>
            <a:ext cx="1395877" cy="1189328"/>
          </a:xfrm>
          <a:prstGeom prst="rect">
            <a:avLst/>
          </a:prstGeom>
        </p:spPr>
      </p:pic>
      <p:pic>
        <p:nvPicPr>
          <p:cNvPr id="1026" name="Picture 2" descr="DREA-REPOSITORIO">
            <a:extLst>
              <a:ext uri="{FF2B5EF4-FFF2-40B4-BE49-F238E27FC236}">
                <a16:creationId xmlns:a16="http://schemas.microsoft.com/office/drawing/2014/main" id="{AEF9DF19-8B92-4FA9-9A69-1520CBFF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" y="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CD81130-CC21-4D6B-BA8E-0C1A26D8F5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80" b="5421"/>
          <a:stretch/>
        </p:blipFill>
        <p:spPr>
          <a:xfrm>
            <a:off x="25190" y="1299183"/>
            <a:ext cx="11994892" cy="555881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D429C92-7610-4E29-BA1E-93B2D1454A52}"/>
              </a:ext>
            </a:extLst>
          </p:cNvPr>
          <p:cNvSpPr/>
          <p:nvPr/>
        </p:nvSpPr>
        <p:spPr>
          <a:xfrm rot="16200000">
            <a:off x="4489571" y="5760755"/>
            <a:ext cx="1341690" cy="2246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Micrófono</a:t>
            </a:r>
            <a:endParaRPr lang="es-PE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FD15C35-8285-4B65-A0DA-FC6CC536661F}"/>
              </a:ext>
            </a:extLst>
          </p:cNvPr>
          <p:cNvSpPr/>
          <p:nvPr/>
        </p:nvSpPr>
        <p:spPr>
          <a:xfrm rot="16200000">
            <a:off x="4815020" y="5760755"/>
            <a:ext cx="1341690" cy="2246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Cámara</a:t>
            </a:r>
            <a:endParaRPr lang="es-PE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152EF39-0F3B-4ABB-BC50-98E31801C936}"/>
              </a:ext>
            </a:extLst>
          </p:cNvPr>
          <p:cNvSpPr/>
          <p:nvPr/>
        </p:nvSpPr>
        <p:spPr>
          <a:xfrm rot="16200000">
            <a:off x="4735614" y="5355897"/>
            <a:ext cx="2151405" cy="2246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Levantar la mano</a:t>
            </a:r>
            <a:endParaRPr lang="es-PE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566F481-E5AF-4DB2-A77E-230255AD2D96}"/>
              </a:ext>
            </a:extLst>
          </p:cNvPr>
          <p:cNvSpPr/>
          <p:nvPr/>
        </p:nvSpPr>
        <p:spPr>
          <a:xfrm rot="16200000">
            <a:off x="4826225" y="5050565"/>
            <a:ext cx="2689789" cy="2969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Presentación de pantalla.</a:t>
            </a:r>
            <a:endParaRPr lang="es-PE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A5F591F-4A78-432D-8AAC-2DBCD81FF2D2}"/>
              </a:ext>
            </a:extLst>
          </p:cNvPr>
          <p:cNvSpPr/>
          <p:nvPr/>
        </p:nvSpPr>
        <p:spPr>
          <a:xfrm rot="16200000">
            <a:off x="5594634" y="5507038"/>
            <a:ext cx="1860847" cy="2129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Más funciones</a:t>
            </a:r>
            <a:endParaRPr lang="es-PE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1A49275-FDE3-4FB8-876F-4F6433B5CDB5}"/>
              </a:ext>
            </a:extLst>
          </p:cNvPr>
          <p:cNvSpPr/>
          <p:nvPr/>
        </p:nvSpPr>
        <p:spPr>
          <a:xfrm rot="16200000">
            <a:off x="5492097" y="5092566"/>
            <a:ext cx="2689789" cy="2129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Abandonar llamada.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49737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41C6C7E-8FE5-47C5-AC7B-17B3C623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83" y="0"/>
            <a:ext cx="1395877" cy="1189328"/>
          </a:xfrm>
          <a:prstGeom prst="rect">
            <a:avLst/>
          </a:prstGeom>
        </p:spPr>
      </p:pic>
      <p:pic>
        <p:nvPicPr>
          <p:cNvPr id="1026" name="Picture 2" descr="DREA-REPOSITORIO">
            <a:extLst>
              <a:ext uri="{FF2B5EF4-FFF2-40B4-BE49-F238E27FC236}">
                <a16:creationId xmlns:a16="http://schemas.microsoft.com/office/drawing/2014/main" id="{AEF9DF19-8B92-4FA9-9A69-1520CBFF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" y="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F77FB9A-D415-41F1-B0BA-B4052749E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31" b="3925"/>
          <a:stretch/>
        </p:blipFill>
        <p:spPr>
          <a:xfrm>
            <a:off x="452927" y="1266240"/>
            <a:ext cx="11024075" cy="552782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C5598233-CCD0-48A7-B8EE-44C55FB5970D}"/>
                  </a:ext>
                </a:extLst>
              </p14:cNvPr>
              <p14:cNvContentPartPr/>
              <p14:nvPr/>
            </p14:nvContentPartPr>
            <p14:xfrm>
              <a:off x="9323206" y="6545826"/>
              <a:ext cx="545040" cy="7668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C5598233-CCD0-48A7-B8EE-44C55FB597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69206" y="6437826"/>
                <a:ext cx="6526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E966F540-02F8-46FD-9FF1-C414256BC78C}"/>
                  </a:ext>
                </a:extLst>
              </p14:cNvPr>
              <p14:cNvContentPartPr/>
              <p14:nvPr/>
            </p14:nvContentPartPr>
            <p14:xfrm>
              <a:off x="9280366" y="6537186"/>
              <a:ext cx="560520" cy="540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E966F540-02F8-46FD-9FF1-C414256BC7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26726" y="6429546"/>
                <a:ext cx="66816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91FCF104-8E17-4156-8355-387D9ADFE531}"/>
                  </a:ext>
                </a:extLst>
              </p14:cNvPr>
              <p14:cNvContentPartPr/>
              <p14:nvPr/>
            </p14:nvContentPartPr>
            <p14:xfrm>
              <a:off x="9396286" y="6545826"/>
              <a:ext cx="107640" cy="13284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91FCF104-8E17-4156-8355-387D9ADFE5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42286" y="6437826"/>
                <a:ext cx="215280" cy="34848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ángulo 16">
            <a:extLst>
              <a:ext uri="{FF2B5EF4-FFF2-40B4-BE49-F238E27FC236}">
                <a16:creationId xmlns:a16="http://schemas.microsoft.com/office/drawing/2014/main" id="{E0B99CFA-7669-4E2F-B7A4-3269FB0F364D}"/>
              </a:ext>
            </a:extLst>
          </p:cNvPr>
          <p:cNvSpPr/>
          <p:nvPr/>
        </p:nvSpPr>
        <p:spPr>
          <a:xfrm>
            <a:off x="7340837" y="6400800"/>
            <a:ext cx="2640651" cy="3932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Detalles de la reunión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75622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41C6C7E-8FE5-47C5-AC7B-17B3C623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83" y="0"/>
            <a:ext cx="1395877" cy="1189328"/>
          </a:xfrm>
          <a:prstGeom prst="rect">
            <a:avLst/>
          </a:prstGeom>
        </p:spPr>
      </p:pic>
      <p:pic>
        <p:nvPicPr>
          <p:cNvPr id="1026" name="Picture 2" descr="DREA-REPOSITORIO">
            <a:extLst>
              <a:ext uri="{FF2B5EF4-FFF2-40B4-BE49-F238E27FC236}">
                <a16:creationId xmlns:a16="http://schemas.microsoft.com/office/drawing/2014/main" id="{AEF9DF19-8B92-4FA9-9A69-1520CBFF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" y="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A663FB1-B225-49D5-9CA2-84C8E2A7C8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81" b="3675"/>
          <a:stretch/>
        </p:blipFill>
        <p:spPr>
          <a:xfrm>
            <a:off x="606751" y="1300723"/>
            <a:ext cx="10665152" cy="537183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3DF17C5-85D2-40B6-9DA8-8595480F182D}"/>
              </a:ext>
            </a:extLst>
          </p:cNvPr>
          <p:cNvSpPr/>
          <p:nvPr/>
        </p:nvSpPr>
        <p:spPr>
          <a:xfrm>
            <a:off x="9562744" y="2717563"/>
            <a:ext cx="999239" cy="119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7A0971F-93D0-44E0-A3D6-74F9DFD3C488}"/>
              </a:ext>
            </a:extLst>
          </p:cNvPr>
          <p:cNvSpPr/>
          <p:nvPr/>
        </p:nvSpPr>
        <p:spPr>
          <a:xfrm>
            <a:off x="8203963" y="6298250"/>
            <a:ext cx="1632247" cy="2905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Participantes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35158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41C6C7E-8FE5-47C5-AC7B-17B3C623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83" y="0"/>
            <a:ext cx="1395877" cy="1189328"/>
          </a:xfrm>
          <a:prstGeom prst="rect">
            <a:avLst/>
          </a:prstGeom>
        </p:spPr>
      </p:pic>
      <p:pic>
        <p:nvPicPr>
          <p:cNvPr id="1026" name="Picture 2" descr="DREA-REPOSITORIO">
            <a:extLst>
              <a:ext uri="{FF2B5EF4-FFF2-40B4-BE49-F238E27FC236}">
                <a16:creationId xmlns:a16="http://schemas.microsoft.com/office/drawing/2014/main" id="{AEF9DF19-8B92-4FA9-9A69-1520CBFF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" y="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2FF7D04-EA4B-4570-BAC5-3DCA263B0F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04" b="3926"/>
          <a:stretch/>
        </p:blipFill>
        <p:spPr>
          <a:xfrm>
            <a:off x="767697" y="1364105"/>
            <a:ext cx="10656606" cy="536316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0DAF6CD-B090-4548-AD8E-EB5C194873F6}"/>
              </a:ext>
            </a:extLst>
          </p:cNvPr>
          <p:cNvSpPr/>
          <p:nvPr/>
        </p:nvSpPr>
        <p:spPr>
          <a:xfrm>
            <a:off x="7588665" y="5830651"/>
            <a:ext cx="1410056" cy="2563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Mensajes</a:t>
            </a:r>
            <a:endParaRPr lang="es-PE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4EDA8F03-13DE-43EC-8289-5A750292FDEC}"/>
              </a:ext>
            </a:extLst>
          </p:cNvPr>
          <p:cNvSpPr/>
          <p:nvPr/>
        </p:nvSpPr>
        <p:spPr>
          <a:xfrm rot="786950" flipV="1">
            <a:off x="9187985" y="6177152"/>
            <a:ext cx="1367964" cy="21043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33775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41C6C7E-8FE5-47C5-AC7B-17B3C623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83" y="0"/>
            <a:ext cx="1395877" cy="1189328"/>
          </a:xfrm>
          <a:prstGeom prst="rect">
            <a:avLst/>
          </a:prstGeom>
        </p:spPr>
      </p:pic>
      <p:pic>
        <p:nvPicPr>
          <p:cNvPr id="1026" name="Picture 2" descr="DREA-REPOSITORIO">
            <a:extLst>
              <a:ext uri="{FF2B5EF4-FFF2-40B4-BE49-F238E27FC236}">
                <a16:creationId xmlns:a16="http://schemas.microsoft.com/office/drawing/2014/main" id="{AEF9DF19-8B92-4FA9-9A69-1520CBFF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" y="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94059A2-96CA-48DF-A59B-7AB8F7F519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81" r="166" b="4299"/>
          <a:stretch/>
        </p:blipFill>
        <p:spPr>
          <a:xfrm>
            <a:off x="712705" y="1262609"/>
            <a:ext cx="10918122" cy="548856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9B22C10-2CF5-4FDC-8FCD-6B3A663DEFAC}"/>
              </a:ext>
            </a:extLst>
          </p:cNvPr>
          <p:cNvSpPr/>
          <p:nvPr/>
        </p:nvSpPr>
        <p:spPr>
          <a:xfrm>
            <a:off x="7853585" y="5924655"/>
            <a:ext cx="1410056" cy="2563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Actividades</a:t>
            </a:r>
            <a:endParaRPr lang="es-PE" dirty="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678C9C81-1D83-4C01-A97D-D0ADE5233A21}"/>
              </a:ext>
            </a:extLst>
          </p:cNvPr>
          <p:cNvSpPr/>
          <p:nvPr/>
        </p:nvSpPr>
        <p:spPr>
          <a:xfrm rot="786950" flipV="1">
            <a:off x="9500673" y="6186946"/>
            <a:ext cx="1636727" cy="21043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33F8E47-2503-4366-B9BD-3F174FD567BD}"/>
              </a:ext>
            </a:extLst>
          </p:cNvPr>
          <p:cNvSpPr/>
          <p:nvPr/>
        </p:nvSpPr>
        <p:spPr>
          <a:xfrm>
            <a:off x="6994228" y="2306278"/>
            <a:ext cx="2485402" cy="4283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Pizarra interactiva </a:t>
            </a:r>
            <a:r>
              <a:rPr lang="es-MX" dirty="0" err="1"/>
              <a:t>Jamboard</a:t>
            </a:r>
            <a:endParaRPr lang="es-PE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1EF3190-E471-4E13-86EB-EDB0E3A1855B}"/>
              </a:ext>
            </a:extLst>
          </p:cNvPr>
          <p:cNvSpPr/>
          <p:nvPr/>
        </p:nvSpPr>
        <p:spPr>
          <a:xfrm>
            <a:off x="7110101" y="1713116"/>
            <a:ext cx="2288849" cy="2563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Opción de grabado.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54874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41C6C7E-8FE5-47C5-AC7B-17B3C623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83" y="0"/>
            <a:ext cx="1395877" cy="1189328"/>
          </a:xfrm>
          <a:prstGeom prst="rect">
            <a:avLst/>
          </a:prstGeom>
        </p:spPr>
      </p:pic>
      <p:pic>
        <p:nvPicPr>
          <p:cNvPr id="1026" name="Picture 2" descr="DREA-REPOSITORIO">
            <a:extLst>
              <a:ext uri="{FF2B5EF4-FFF2-40B4-BE49-F238E27FC236}">
                <a16:creationId xmlns:a16="http://schemas.microsoft.com/office/drawing/2014/main" id="{AEF9DF19-8B92-4FA9-9A69-1520CBFF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" y="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9197A5-B1A3-4308-B4E6-BA8E857652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52" r="537" b="4050"/>
          <a:stretch/>
        </p:blipFill>
        <p:spPr>
          <a:xfrm>
            <a:off x="473422" y="1364105"/>
            <a:ext cx="10439557" cy="527218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7B9DE56-E73B-4819-BF23-0D6B6170DE68}"/>
              </a:ext>
            </a:extLst>
          </p:cNvPr>
          <p:cNvSpPr/>
          <p:nvPr/>
        </p:nvSpPr>
        <p:spPr>
          <a:xfrm>
            <a:off x="6124010" y="5571604"/>
            <a:ext cx="2663439" cy="2563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Opciones de seguridad</a:t>
            </a:r>
            <a:endParaRPr lang="es-PE" dirty="0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F5A89E37-F407-4375-ACDA-75D0AC98AA56}"/>
              </a:ext>
            </a:extLst>
          </p:cNvPr>
          <p:cNvSpPr/>
          <p:nvPr/>
        </p:nvSpPr>
        <p:spPr>
          <a:xfrm rot="1297577" flipV="1">
            <a:off x="8758048" y="5921162"/>
            <a:ext cx="1937122" cy="21043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6463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41C6C7E-8FE5-47C5-AC7B-17B3C623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83" y="0"/>
            <a:ext cx="1395877" cy="1189328"/>
          </a:xfrm>
          <a:prstGeom prst="rect">
            <a:avLst/>
          </a:prstGeom>
        </p:spPr>
      </p:pic>
      <p:pic>
        <p:nvPicPr>
          <p:cNvPr id="1026" name="Picture 2" descr="DREA-REPOSITORIO">
            <a:extLst>
              <a:ext uri="{FF2B5EF4-FFF2-40B4-BE49-F238E27FC236}">
                <a16:creationId xmlns:a16="http://schemas.microsoft.com/office/drawing/2014/main" id="{AEF9DF19-8B92-4FA9-9A69-1520CBFF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" y="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DED5D4-86E2-462D-8A7D-FA147D6163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78" b="3676"/>
          <a:stretch/>
        </p:blipFill>
        <p:spPr>
          <a:xfrm>
            <a:off x="606163" y="1319616"/>
            <a:ext cx="10743731" cy="539947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91A927D-D1F4-479C-81F2-818757AB50D5}"/>
              </a:ext>
            </a:extLst>
          </p:cNvPr>
          <p:cNvSpPr/>
          <p:nvPr/>
        </p:nvSpPr>
        <p:spPr>
          <a:xfrm>
            <a:off x="5238572" y="4289734"/>
            <a:ext cx="3941984" cy="8719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dirty="0"/>
              <a:t>Presiona iniciar una nueva pizarra, automáticamente se envía el enlace por el chat de la reunión.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10593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41C6C7E-8FE5-47C5-AC7B-17B3C623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83" y="0"/>
            <a:ext cx="1395877" cy="1189328"/>
          </a:xfrm>
          <a:prstGeom prst="rect">
            <a:avLst/>
          </a:prstGeom>
        </p:spPr>
      </p:pic>
      <p:pic>
        <p:nvPicPr>
          <p:cNvPr id="1026" name="Picture 2" descr="DREA-REPOSITORIO">
            <a:extLst>
              <a:ext uri="{FF2B5EF4-FFF2-40B4-BE49-F238E27FC236}">
                <a16:creationId xmlns:a16="http://schemas.microsoft.com/office/drawing/2014/main" id="{AEF9DF19-8B92-4FA9-9A69-1520CBFF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" y="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67A4C55-30E2-43A3-8BAE-9E52A83330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13" r="1028" b="6168"/>
          <a:stretch/>
        </p:blipFill>
        <p:spPr>
          <a:xfrm>
            <a:off x="914399" y="1461330"/>
            <a:ext cx="9520015" cy="491383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7C4A564-BA58-4882-B8CE-DBDAB0FD4ED3}"/>
              </a:ext>
            </a:extLst>
          </p:cNvPr>
          <p:cNvSpPr/>
          <p:nvPr/>
        </p:nvSpPr>
        <p:spPr>
          <a:xfrm>
            <a:off x="1625225" y="3225496"/>
            <a:ext cx="2230452" cy="203504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Bolígrafo</a:t>
            </a:r>
            <a:endParaRPr lang="es-P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0FD4B88-A029-4B8B-A6D2-BB92EB5F8600}"/>
              </a:ext>
            </a:extLst>
          </p:cNvPr>
          <p:cNvSpPr/>
          <p:nvPr/>
        </p:nvSpPr>
        <p:spPr>
          <a:xfrm>
            <a:off x="1625225" y="3483878"/>
            <a:ext cx="2230452" cy="203504"/>
          </a:xfrm>
          <a:prstGeom prst="rect">
            <a:avLst/>
          </a:prstGeom>
          <a:solidFill>
            <a:srgbClr val="7EEE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Borrador</a:t>
            </a:r>
            <a:endParaRPr lang="es-P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B67E95-9E89-4CE9-B2A2-67B7D08AB4FE}"/>
              </a:ext>
            </a:extLst>
          </p:cNvPr>
          <p:cNvSpPr/>
          <p:nvPr/>
        </p:nvSpPr>
        <p:spPr>
          <a:xfrm>
            <a:off x="1625225" y="3757000"/>
            <a:ext cx="2230452" cy="2035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Cursor</a:t>
            </a:r>
            <a:endParaRPr lang="es-P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74812AB-7997-42B2-ADC6-2334FB0B223B}"/>
              </a:ext>
            </a:extLst>
          </p:cNvPr>
          <p:cNvSpPr/>
          <p:nvPr/>
        </p:nvSpPr>
        <p:spPr>
          <a:xfrm>
            <a:off x="1625225" y="4022022"/>
            <a:ext cx="2230452" cy="203504"/>
          </a:xfrm>
          <a:prstGeom prst="rect">
            <a:avLst/>
          </a:prstGeom>
          <a:solidFill>
            <a:srgbClr val="BAF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Nota adhesiva</a:t>
            </a:r>
            <a:endParaRPr lang="es-P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DC5E7B6-762B-4C02-865C-FD50F02411DD}"/>
              </a:ext>
            </a:extLst>
          </p:cNvPr>
          <p:cNvSpPr/>
          <p:nvPr/>
        </p:nvSpPr>
        <p:spPr>
          <a:xfrm>
            <a:off x="1625224" y="4258338"/>
            <a:ext cx="4126095" cy="20350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Agregar imagen de la pc, web o DRIVE</a:t>
            </a:r>
            <a:endParaRPr lang="es-P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7388186-F267-436A-BC0D-D95CC0A72A80}"/>
              </a:ext>
            </a:extLst>
          </p:cNvPr>
          <p:cNvSpPr/>
          <p:nvPr/>
        </p:nvSpPr>
        <p:spPr>
          <a:xfrm>
            <a:off x="1625223" y="4494654"/>
            <a:ext cx="4126095" cy="203504"/>
          </a:xfrm>
          <a:prstGeom prst="rect">
            <a:avLst/>
          </a:prstGeom>
          <a:solidFill>
            <a:srgbClr val="9FED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Agregar figuras geométricas</a:t>
            </a:r>
            <a:r>
              <a:rPr lang="es-MX" dirty="0"/>
              <a:t>.</a:t>
            </a:r>
            <a:endParaRPr lang="es-PE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EC6545B-CA4A-4393-8F43-B316081F71B3}"/>
              </a:ext>
            </a:extLst>
          </p:cNvPr>
          <p:cNvSpPr/>
          <p:nvPr/>
        </p:nvSpPr>
        <p:spPr>
          <a:xfrm>
            <a:off x="1625222" y="4767776"/>
            <a:ext cx="4126095" cy="203504"/>
          </a:xfrm>
          <a:prstGeom prst="rect">
            <a:avLst/>
          </a:prstGeom>
          <a:solidFill>
            <a:srgbClr val="FEE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Cuadro de texto</a:t>
            </a:r>
            <a:r>
              <a:rPr lang="es-MX" dirty="0"/>
              <a:t>.</a:t>
            </a:r>
            <a:endParaRPr lang="es-PE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D76FA6A-A6C5-44CD-9030-387DFCDDA1A4}"/>
              </a:ext>
            </a:extLst>
          </p:cNvPr>
          <p:cNvSpPr/>
          <p:nvPr/>
        </p:nvSpPr>
        <p:spPr>
          <a:xfrm>
            <a:off x="1625222" y="5054864"/>
            <a:ext cx="4126095" cy="20350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Láser</a:t>
            </a:r>
            <a:endParaRPr lang="es-P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0365B1E-5B31-4CE4-941A-93A23D32DC0C}"/>
              </a:ext>
            </a:extLst>
          </p:cNvPr>
          <p:cNvSpPr/>
          <p:nvPr/>
        </p:nvSpPr>
        <p:spPr>
          <a:xfrm>
            <a:off x="1914357" y="1670039"/>
            <a:ext cx="3178935" cy="2363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Cambiar nombre de la pizarra</a:t>
            </a:r>
            <a:r>
              <a:rPr lang="es-MX" dirty="0"/>
              <a:t>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68697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41C6C7E-8FE5-47C5-AC7B-17B3C623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83" y="0"/>
            <a:ext cx="1395877" cy="1189328"/>
          </a:xfrm>
          <a:prstGeom prst="rect">
            <a:avLst/>
          </a:prstGeom>
        </p:spPr>
      </p:pic>
      <p:pic>
        <p:nvPicPr>
          <p:cNvPr id="1026" name="Picture 2" descr="DREA-REPOSITORIO">
            <a:extLst>
              <a:ext uri="{FF2B5EF4-FFF2-40B4-BE49-F238E27FC236}">
                <a16:creationId xmlns:a16="http://schemas.microsoft.com/office/drawing/2014/main" id="{AEF9DF19-8B92-4FA9-9A69-1520CBFF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" y="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988384A-6BF8-4DB3-8724-2A6C97E778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82" r="1920" b="8037"/>
          <a:stretch/>
        </p:blipFill>
        <p:spPr>
          <a:xfrm>
            <a:off x="745047" y="1364105"/>
            <a:ext cx="10701906" cy="5307862"/>
          </a:xfrm>
          <a:prstGeom prst="rect">
            <a:avLst/>
          </a:prstGeom>
        </p:spPr>
      </p:pic>
      <p:sp>
        <p:nvSpPr>
          <p:cNvPr id="12" name="Cuadro de texto 8">
            <a:extLst>
              <a:ext uri="{FF2B5EF4-FFF2-40B4-BE49-F238E27FC236}">
                <a16:creationId xmlns:a16="http://schemas.microsoft.com/office/drawing/2014/main" id="{B509CDC2-3C60-471E-A763-B176D41F811B}"/>
              </a:ext>
            </a:extLst>
          </p:cNvPr>
          <p:cNvSpPr txBox="1"/>
          <p:nvPr/>
        </p:nvSpPr>
        <p:spPr>
          <a:xfrm>
            <a:off x="3085038" y="502882"/>
            <a:ext cx="6340973" cy="652263"/>
          </a:xfrm>
          <a:prstGeom prst="rect">
            <a:avLst/>
          </a:prstGeom>
          <a:solidFill>
            <a:srgbClr val="FFCC66"/>
          </a:solidFill>
          <a:ln w="6350">
            <a:solidFill>
              <a:schemeClr val="accent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E" sz="1800" b="1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Tenemos la opción de compartir el </a:t>
            </a:r>
            <a:r>
              <a:rPr lang="es-PE" sz="1800" b="1" dirty="0" err="1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Jamboard</a:t>
            </a:r>
            <a:r>
              <a:rPr lang="es-PE" sz="1800" b="1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por el correo electrónico o descargar en formato PDF</a:t>
            </a:r>
            <a:endParaRPr lang="es-PE" sz="1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18183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88829F-9D8E-4897-9E20-1F2DC264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15F295-3E98-43FF-8D95-817CB524D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FFFD5E-3037-45D6-90B3-429AE1BAF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1" t="15779" r="9587" b="8258"/>
          <a:stretch/>
        </p:blipFill>
        <p:spPr>
          <a:xfrm>
            <a:off x="56926" y="0"/>
            <a:ext cx="12171413" cy="68901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76174B7-5173-4949-923B-E0F8F29D4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5" t="11132" r="19082" b="10092"/>
          <a:stretch/>
        </p:blipFill>
        <p:spPr>
          <a:xfrm>
            <a:off x="56926" y="1264794"/>
            <a:ext cx="7422787" cy="529377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3D92BC7-8203-4F1B-B87C-B5F5A26D0514}"/>
              </a:ext>
            </a:extLst>
          </p:cNvPr>
          <p:cNvSpPr txBox="1"/>
          <p:nvPr/>
        </p:nvSpPr>
        <p:spPr>
          <a:xfrm>
            <a:off x="4187767" y="160733"/>
            <a:ext cx="3816466" cy="1545038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 PAINT</a:t>
            </a:r>
          </a:p>
          <a:p>
            <a:pPr lvl="0">
              <a:lnSpc>
                <a:spcPct val="120000"/>
              </a:lnSpc>
              <a:tabLst>
                <a:tab pos="457200" algn="l"/>
              </a:tabLs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Permite dibuja formas, líneas y agregar texto a páginas web en vivo y tomar capturas de pantalla.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6AA28305-ABC4-45B5-A18C-32F91929F1C0}"/>
                  </a:ext>
                </a:extLst>
              </p14:cNvPr>
              <p14:cNvContentPartPr/>
              <p14:nvPr/>
            </p14:nvContentPartPr>
            <p14:xfrm>
              <a:off x="1358941" y="2256394"/>
              <a:ext cx="360" cy="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6AA28305-ABC4-45B5-A18C-32F91929F1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2941" y="2220754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Imagen 15">
            <a:extLst>
              <a:ext uri="{FF2B5EF4-FFF2-40B4-BE49-F238E27FC236}">
                <a16:creationId xmlns:a16="http://schemas.microsoft.com/office/drawing/2014/main" id="{2532233C-9433-4FE3-BA00-F1A92AD46E60}"/>
              </a:ext>
            </a:extLst>
          </p:cNvPr>
          <p:cNvPicPr/>
          <p:nvPr/>
        </p:nvPicPr>
        <p:blipFill rotWithShape="1">
          <a:blip r:embed="rId6"/>
          <a:srcRect l="25351" r="161" b="4129"/>
          <a:stretch/>
        </p:blipFill>
        <p:spPr bwMode="auto">
          <a:xfrm>
            <a:off x="7141348" y="1781236"/>
            <a:ext cx="4935153" cy="4343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FBE8BDE9-37CF-457C-9CB2-CA2F3CE3A501}"/>
              </a:ext>
            </a:extLst>
          </p:cNvPr>
          <p:cNvGrpSpPr/>
          <p:nvPr/>
        </p:nvGrpSpPr>
        <p:grpSpPr>
          <a:xfrm>
            <a:off x="5041381" y="1571314"/>
            <a:ext cx="2065680" cy="1087200"/>
            <a:chOff x="5041381" y="1571314"/>
            <a:chExt cx="2065680" cy="108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2" name="Entrada de lápiz 21">
                  <a:extLst>
                    <a:ext uri="{FF2B5EF4-FFF2-40B4-BE49-F238E27FC236}">
                      <a16:creationId xmlns:a16="http://schemas.microsoft.com/office/drawing/2014/main" id="{99741035-BED1-4C43-9456-EB18CBE802F4}"/>
                    </a:ext>
                  </a:extLst>
                </p14:cNvPr>
                <p14:cNvContentPartPr/>
                <p14:nvPr/>
              </p14:nvContentPartPr>
              <p14:xfrm>
                <a:off x="5424781" y="1945354"/>
                <a:ext cx="1682280" cy="713160"/>
              </p14:xfrm>
            </p:contentPart>
          </mc:Choice>
          <mc:Fallback xmlns="">
            <p:pic>
              <p:nvPicPr>
                <p:cNvPr id="22" name="Entrada de lápiz 21">
                  <a:extLst>
                    <a:ext uri="{FF2B5EF4-FFF2-40B4-BE49-F238E27FC236}">
                      <a16:creationId xmlns:a16="http://schemas.microsoft.com/office/drawing/2014/main" id="{99741035-BED1-4C43-9456-EB18CBE802F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88781" y="1909354"/>
                  <a:ext cx="1753920" cy="78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3" name="Entrada de lápiz 22">
                  <a:extLst>
                    <a:ext uri="{FF2B5EF4-FFF2-40B4-BE49-F238E27FC236}">
                      <a16:creationId xmlns:a16="http://schemas.microsoft.com/office/drawing/2014/main" id="{50BF04F7-3EF6-4A06-9097-B943BE1EB43A}"/>
                    </a:ext>
                  </a:extLst>
                </p14:cNvPr>
                <p14:cNvContentPartPr/>
                <p14:nvPr/>
              </p14:nvContentPartPr>
              <p14:xfrm>
                <a:off x="5041381" y="1571314"/>
                <a:ext cx="461880" cy="997920"/>
              </p14:xfrm>
            </p:contentPart>
          </mc:Choice>
          <mc:Fallback xmlns="">
            <p:pic>
              <p:nvPicPr>
                <p:cNvPr id="23" name="Entrada de lápiz 22">
                  <a:extLst>
                    <a:ext uri="{FF2B5EF4-FFF2-40B4-BE49-F238E27FC236}">
                      <a16:creationId xmlns:a16="http://schemas.microsoft.com/office/drawing/2014/main" id="{50BF04F7-3EF6-4A06-9097-B943BE1EB43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05741" y="1535674"/>
                  <a:ext cx="533520" cy="1069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24252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E88260-53F1-4FC9-873E-56013663B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07" y="256716"/>
            <a:ext cx="10972800" cy="1143000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IMPORTANCIA DE LAS TIC EN EDUCACIÓN</a:t>
            </a:r>
            <a:endParaRPr lang="es-PE"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512C76E-B26F-4EBC-9777-2BAE3D396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7084" y="61813"/>
            <a:ext cx="1395877" cy="1189328"/>
          </a:xfrm>
          <a:prstGeom prst="rect">
            <a:avLst/>
          </a:prstGeom>
        </p:spPr>
      </p:pic>
      <p:pic>
        <p:nvPicPr>
          <p:cNvPr id="7" name="La Importancia de las TICs en Educación">
            <a:hlinkClick r:id="" action="ppaction://media"/>
            <a:extLst>
              <a:ext uri="{FF2B5EF4-FFF2-40B4-BE49-F238E27FC236}">
                <a16:creationId xmlns:a16="http://schemas.microsoft.com/office/drawing/2014/main" id="{DF4A4C85-3437-4D01-8068-9862E7E640C2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5864" y="1304855"/>
            <a:ext cx="8571220" cy="4821309"/>
          </a:xfrm>
          <a:prstGeom prst="rect">
            <a:avLst/>
          </a:prstGeom>
        </p:spPr>
      </p:pic>
      <p:pic>
        <p:nvPicPr>
          <p:cNvPr id="8" name="Picture 2" descr="DREA-REPOSITORIO">
            <a:extLst>
              <a:ext uri="{FF2B5EF4-FFF2-40B4-BE49-F238E27FC236}">
                <a16:creationId xmlns:a16="http://schemas.microsoft.com/office/drawing/2014/main" id="{F644287D-86F3-424B-AD5B-C0837C50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" y="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22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9697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REA-REPOSITORIO">
            <a:extLst>
              <a:ext uri="{FF2B5EF4-FFF2-40B4-BE49-F238E27FC236}">
                <a16:creationId xmlns:a16="http://schemas.microsoft.com/office/drawing/2014/main" id="{8ED312E7-9D7C-4D55-AAC4-73594113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42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24DB58-1008-46F0-AD68-BCCC9F80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484" y="34800"/>
            <a:ext cx="1396105" cy="11888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AB0D749-0A4E-43BB-BBEC-9E5BEE8C00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9" t="12500" r="19000" b="3834"/>
          <a:stretch/>
        </p:blipFill>
        <p:spPr>
          <a:xfrm>
            <a:off x="1805939" y="1505968"/>
            <a:ext cx="8092441" cy="500913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EF7C2FD-30BF-4EBF-B7FF-130E4B67C52B}"/>
              </a:ext>
            </a:extLst>
          </p:cNvPr>
          <p:cNvSpPr txBox="1"/>
          <p:nvPr/>
        </p:nvSpPr>
        <p:spPr>
          <a:xfrm>
            <a:off x="4039177" y="34800"/>
            <a:ext cx="3816466" cy="1545038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PASAR LISTA </a:t>
            </a:r>
            <a:r>
              <a:rPr lang="es-MX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endParaRPr lang="es-MX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tabLst>
                <a:tab pos="457200" algn="l"/>
              </a:tabLs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Permite pasar lista en una reunión </a:t>
            </a:r>
            <a:r>
              <a:rPr lang="es-MX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descargarlo en formato PDF, EXCEL, </a:t>
            </a:r>
            <a:r>
              <a:rPr lang="es-MX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CSV</a:t>
            </a: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21038DDB-A61E-4A56-84B3-89B8E844D943}"/>
                  </a:ext>
                </a:extLst>
              </p14:cNvPr>
              <p14:cNvContentPartPr/>
              <p14:nvPr/>
            </p14:nvContentPartPr>
            <p14:xfrm>
              <a:off x="8229510" y="2319750"/>
              <a:ext cx="1341360" cy="59040"/>
            </p14:xfrm>
          </p:contentPart>
        </mc:Choice>
        <mc:Fallback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21038DDB-A61E-4A56-84B3-89B8E844D9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75510" y="2212110"/>
                <a:ext cx="144900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DD32F966-7F11-4BD7-BA68-CC7B842E01D6}"/>
                  </a:ext>
                </a:extLst>
              </p14:cNvPr>
              <p14:cNvContentPartPr/>
              <p14:nvPr/>
            </p14:nvContentPartPr>
            <p14:xfrm>
              <a:off x="9669150" y="1620270"/>
              <a:ext cx="541440" cy="570240"/>
            </p14:xfrm>
          </p:contentPart>
        </mc:Choice>
        <mc:Fallback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DD32F966-7F11-4BD7-BA68-CC7B842E01D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33510" y="1584630"/>
                <a:ext cx="613080" cy="64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6258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REA-REPOSITORIO">
            <a:extLst>
              <a:ext uri="{FF2B5EF4-FFF2-40B4-BE49-F238E27FC236}">
                <a16:creationId xmlns:a16="http://schemas.microsoft.com/office/drawing/2014/main" id="{8ED312E7-9D7C-4D55-AAC4-73594113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4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24DB58-1008-46F0-AD68-BCCC9F80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484" y="34800"/>
            <a:ext cx="1396105" cy="1188823"/>
          </a:xfrm>
          <a:prstGeom prst="rect">
            <a:avLst/>
          </a:prstGeom>
        </p:spPr>
      </p:pic>
      <p:sp>
        <p:nvSpPr>
          <p:cNvPr id="6" name="CuadroTexto 5">
            <a:hlinkClick r:id="rId4"/>
            <a:extLst>
              <a:ext uri="{FF2B5EF4-FFF2-40B4-BE49-F238E27FC236}">
                <a16:creationId xmlns:a16="http://schemas.microsoft.com/office/drawing/2014/main" id="{DC7B5BF8-E858-4C05-81FC-4CB78300074F}"/>
              </a:ext>
            </a:extLst>
          </p:cNvPr>
          <p:cNvSpPr txBox="1"/>
          <p:nvPr/>
        </p:nvSpPr>
        <p:spPr>
          <a:xfrm>
            <a:off x="3153229" y="1483582"/>
            <a:ext cx="6132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dirty="0">
                <a:latin typeface="Arial Black" panose="020B0A04020102020204" pitchFamily="34" charset="0"/>
                <a:hlinkClick r:id="rId4"/>
              </a:rPr>
              <a:t>https://meet.google.com/</a:t>
            </a:r>
            <a:endParaRPr lang="es-PE" dirty="0">
              <a:latin typeface="Arial Black" panose="020B0A040201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DFAF5C0-DA81-4AC1-AA53-CCDD06E36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97" y="1371424"/>
            <a:ext cx="1253465" cy="10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B48ED80-4973-4CBE-9B85-4A5280C2F17A}"/>
              </a:ext>
            </a:extLst>
          </p:cNvPr>
          <p:cNvSpPr txBox="1"/>
          <p:nvPr/>
        </p:nvSpPr>
        <p:spPr>
          <a:xfrm>
            <a:off x="3153229" y="2782669"/>
            <a:ext cx="6132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dirty="0">
                <a:latin typeface="Arial Black" panose="020B0A04020102020204" pitchFamily="34" charset="0"/>
                <a:hlinkClick r:id="rId6"/>
              </a:rPr>
              <a:t>https://jamboard.google.com</a:t>
            </a:r>
            <a:r>
              <a:rPr lang="es-PE" dirty="0">
                <a:hlinkClick r:id="rId6"/>
              </a:rPr>
              <a:t>/</a:t>
            </a:r>
            <a:endParaRPr lang="es-PE" dirty="0"/>
          </a:p>
          <a:p>
            <a:endParaRPr lang="es-PE" dirty="0"/>
          </a:p>
        </p:txBody>
      </p:sp>
      <p:pic>
        <p:nvPicPr>
          <p:cNvPr id="9" name="Picture 8" descr="Jamboard - Iconos gratis de logo">
            <a:extLst>
              <a:ext uri="{FF2B5EF4-FFF2-40B4-BE49-F238E27FC236}">
                <a16:creationId xmlns:a16="http://schemas.microsoft.com/office/drawing/2014/main" id="{E72539AA-B235-4623-80A4-3157551EA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687" y="2560333"/>
            <a:ext cx="1173857" cy="117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477FFC2-2481-4BD1-96BF-08B1DBD2373F}"/>
              </a:ext>
            </a:extLst>
          </p:cNvPr>
          <p:cNvSpPr txBox="1"/>
          <p:nvPr/>
        </p:nvSpPr>
        <p:spPr>
          <a:xfrm>
            <a:off x="3029858" y="3897147"/>
            <a:ext cx="61322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dirty="0">
                <a:latin typeface="Arial Black" panose="020B0A04020102020204" pitchFamily="34" charset="0"/>
                <a:hlinkClick r:id="rId8"/>
              </a:rPr>
              <a:t>https://chrome.google.com/webstore/detail/web-paint/emeokgokialpjadjaoeiplmnkjoaegng</a:t>
            </a:r>
            <a:endParaRPr lang="es-PE" dirty="0">
              <a:latin typeface="Arial Black" panose="020B0A04020102020204" pitchFamily="34" charset="0"/>
            </a:endParaRPr>
          </a:p>
          <a:p>
            <a:endParaRPr lang="es-PE" dirty="0"/>
          </a:p>
          <a:p>
            <a:endParaRPr lang="es-PE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3FA6C77-9003-4039-A87C-1A8B98F4B0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33" t="21861" r="72719" b="72009"/>
          <a:stretch/>
        </p:blipFill>
        <p:spPr>
          <a:xfrm>
            <a:off x="1232222" y="3897147"/>
            <a:ext cx="1253465" cy="109465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B27AD44-435F-4A8A-9641-2BA9B420B8D8}"/>
              </a:ext>
            </a:extLst>
          </p:cNvPr>
          <p:cNvSpPr txBox="1"/>
          <p:nvPr/>
        </p:nvSpPr>
        <p:spPr>
          <a:xfrm>
            <a:off x="3029858" y="5365306"/>
            <a:ext cx="61322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dirty="0">
                <a:latin typeface="Arial Black" panose="020B0A04020102020204" pitchFamily="34" charset="0"/>
                <a:hlinkClick r:id="rId10"/>
              </a:rPr>
              <a:t>https://chrome.google.com/webstore/detail/pasar-lista-en-meet/fcikoaljfkfdofbhmfeonmpkmmagnokd/related?hl=es-419</a:t>
            </a:r>
            <a:endParaRPr lang="es-PE" dirty="0">
              <a:latin typeface="Arial Black" panose="020B0A040201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FB9AFF7-25A8-4B41-97BB-496D38F468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857" t="19997" r="72946" b="72982"/>
          <a:stretch/>
        </p:blipFill>
        <p:spPr>
          <a:xfrm>
            <a:off x="1210224" y="5154754"/>
            <a:ext cx="1275463" cy="12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36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REA-REPOSITORIO">
            <a:extLst>
              <a:ext uri="{FF2B5EF4-FFF2-40B4-BE49-F238E27FC236}">
                <a16:creationId xmlns:a16="http://schemas.microsoft.com/office/drawing/2014/main" id="{8ED312E7-9D7C-4D55-AAC4-73594113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4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24DB58-1008-46F0-AD68-BCCC9F80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484" y="34800"/>
            <a:ext cx="1396105" cy="1188823"/>
          </a:xfrm>
          <a:prstGeom prst="rect">
            <a:avLst/>
          </a:prstGeom>
        </p:spPr>
      </p:pic>
      <p:pic>
        <p:nvPicPr>
          <p:cNvPr id="4102" name="Picture 6" descr="Gifs de MARIPOSAS 【 Imágenes (GIF) animadas de Mariposas 】">
            <a:extLst>
              <a:ext uri="{FF2B5EF4-FFF2-40B4-BE49-F238E27FC236}">
                <a16:creationId xmlns:a16="http://schemas.microsoft.com/office/drawing/2014/main" id="{C51D0D85-BAD1-470E-B705-2F74DDBA02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015" y="1311265"/>
            <a:ext cx="3885127" cy="233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orboletas Butterflies GIF - Borboletas Butterflies Beautiful - Descubre &amp;amp;  Comparte GIFs">
            <a:extLst>
              <a:ext uri="{FF2B5EF4-FFF2-40B4-BE49-F238E27FC236}">
                <a16:creationId xmlns:a16="http://schemas.microsoft.com/office/drawing/2014/main" id="{07CBF991-C3E6-429C-8101-AC6BE1E5D6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9172">
            <a:off x="275935" y="854065"/>
            <a:ext cx="38290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Thanks Muchas Gracias Sticker">
            <a:extLst>
              <a:ext uri="{FF2B5EF4-FFF2-40B4-BE49-F238E27FC236}">
                <a16:creationId xmlns:a16="http://schemas.microsoft.com/office/drawing/2014/main" id="{98C8ED46-76DC-415E-8E0B-1AB70F5BEB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111" y="187817"/>
            <a:ext cx="6478072" cy="64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42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REA-REPOSITORIO">
            <a:extLst>
              <a:ext uri="{FF2B5EF4-FFF2-40B4-BE49-F238E27FC236}">
                <a16:creationId xmlns:a16="http://schemas.microsoft.com/office/drawing/2014/main" id="{8ED312E7-9D7C-4D55-AAC4-73594113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42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24DB58-1008-46F0-AD68-BCCC9F80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484" y="34800"/>
            <a:ext cx="1396105" cy="118882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15160C3-0439-43FB-B2BC-0786573C6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20" y="374901"/>
            <a:ext cx="10994760" cy="814428"/>
          </a:xfrm>
        </p:spPr>
        <p:txBody>
          <a:bodyPr>
            <a:normAutofit fontScale="90000"/>
          </a:bodyPr>
          <a:lstStyle/>
          <a:p>
            <a:r>
              <a:rPr lang="es-PE" dirty="0"/>
              <a:t>EXPERIENCIA DE APRENDIZAJE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EC9B3F-7182-465F-9DFB-016271F631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5" t="19120" r="50000" b="9724"/>
          <a:stretch/>
        </p:blipFill>
        <p:spPr>
          <a:xfrm>
            <a:off x="6384021" y="1311263"/>
            <a:ext cx="4510481" cy="48798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DDA798B-D5DA-48CB-A9B2-9772470C77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30" t="19120" r="52363" b="12416"/>
          <a:stretch/>
        </p:blipFill>
        <p:spPr>
          <a:xfrm>
            <a:off x="1040234" y="1311263"/>
            <a:ext cx="4438463" cy="505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53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B4EB774D-28E3-41C1-B24B-3C789B21A3EC}"/>
              </a:ext>
            </a:extLst>
          </p:cNvPr>
          <p:cNvSpPr txBox="1"/>
          <p:nvPr/>
        </p:nvSpPr>
        <p:spPr>
          <a:xfrm>
            <a:off x="1707957" y="1189328"/>
            <a:ext cx="92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800" dirty="0">
                <a:solidFill>
                  <a:srgbClr val="12065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Herramientas interactivas para un entorno con conectividad</a:t>
            </a:r>
            <a:endParaRPr lang="en-US" sz="4800" dirty="0">
              <a:solidFill>
                <a:srgbClr val="12065A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1C6C7E-8FE5-47C5-AC7B-17B3C623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83" y="0"/>
            <a:ext cx="1395877" cy="1189328"/>
          </a:xfrm>
          <a:prstGeom prst="rect">
            <a:avLst/>
          </a:prstGeom>
        </p:spPr>
      </p:pic>
      <p:pic>
        <p:nvPicPr>
          <p:cNvPr id="1026" name="Picture 2" descr="DREA-REPOSITORIO">
            <a:extLst>
              <a:ext uri="{FF2B5EF4-FFF2-40B4-BE49-F238E27FC236}">
                <a16:creationId xmlns:a16="http://schemas.microsoft.com/office/drawing/2014/main" id="{AEF9DF19-8B92-4FA9-9A69-1520CBFF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" y="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0D9CBB1D-2C93-4622-BC09-ACC3AB58BDB5}"/>
              </a:ext>
            </a:extLst>
          </p:cNvPr>
          <p:cNvSpPr txBox="1"/>
          <p:nvPr/>
        </p:nvSpPr>
        <p:spPr>
          <a:xfrm>
            <a:off x="1707957" y="3606755"/>
            <a:ext cx="92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GOOGLE </a:t>
            </a:r>
            <a:r>
              <a:rPr lang="es-PE" sz="4800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MEET</a:t>
            </a:r>
            <a:endParaRPr lang="es-PE" sz="4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PE" sz="4800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JAMBOARD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A31D058-46B6-4D2D-A98D-FAD642F75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8818">
            <a:off x="1468007" y="3890090"/>
            <a:ext cx="1253465" cy="10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Jamboard - Iconos gratis de logo">
            <a:extLst>
              <a:ext uri="{FF2B5EF4-FFF2-40B4-BE49-F238E27FC236}">
                <a16:creationId xmlns:a16="http://schemas.microsoft.com/office/drawing/2014/main" id="{8C92E916-7C68-446E-BDF3-868A2EC33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096">
            <a:off x="9558537" y="3429000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407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/>
              <a:t>HERRAMIENTAS GOOGLE</a:t>
            </a:r>
          </a:p>
        </p:txBody>
      </p:sp>
      <p:pic>
        <p:nvPicPr>
          <p:cNvPr id="5" name="Picture 2" descr="DREA-REPOSITORIO">
            <a:extLst>
              <a:ext uri="{FF2B5EF4-FFF2-40B4-BE49-F238E27FC236}">
                <a16:creationId xmlns:a16="http://schemas.microsoft.com/office/drawing/2014/main" id="{8ED312E7-9D7C-4D55-AAC4-73594113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4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24DB58-1008-46F0-AD68-BCCC9F80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484" y="34800"/>
            <a:ext cx="1396105" cy="1188823"/>
          </a:xfrm>
          <a:prstGeom prst="rect">
            <a:avLst/>
          </a:prstGeom>
        </p:spPr>
      </p:pic>
      <p:pic>
        <p:nvPicPr>
          <p:cNvPr id="3074" name="Picture 2" descr="Formulario de documentos de google, google, púrpura, Violeta, texto png |  PNGWing">
            <a:extLst>
              <a:ext uri="{FF2B5EF4-FFF2-40B4-BE49-F238E27FC236}">
                <a16:creationId xmlns:a16="http://schemas.microsoft.com/office/drawing/2014/main" id="{1C9B4145-2E3C-4B3F-B4B5-14FFAFB17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3" b="98438" l="10000" r="90000">
                        <a14:foregroundMark x1="60326" y1="6641" x2="54674" y2="3125"/>
                        <a14:foregroundMark x1="54674" y1="3125" x2="41087" y2="5078"/>
                        <a14:foregroundMark x1="41087" y1="5078" x2="35435" y2="11914"/>
                        <a14:foregroundMark x1="35435" y1="11914" x2="30652" y2="22461"/>
                        <a14:foregroundMark x1="30652" y1="22461" x2="27283" y2="38477"/>
                        <a14:foregroundMark x1="27283" y1="38477" x2="43152" y2="89063"/>
                        <a14:foregroundMark x1="43152" y1="89063" x2="48152" y2="93164"/>
                        <a14:foregroundMark x1="48152" y1="93164" x2="53370" y2="89453"/>
                        <a14:foregroundMark x1="53370" y1="89453" x2="58804" y2="88477"/>
                        <a14:foregroundMark x1="58804" y1="88477" x2="46304" y2="42773"/>
                        <a14:foregroundMark x1="46304" y1="42773" x2="42826" y2="21094"/>
                        <a14:foregroundMark x1="42826" y1="21094" x2="55870" y2="24805"/>
                        <a14:foregroundMark x1="55870" y1="24805" x2="61848" y2="43164"/>
                        <a14:foregroundMark x1="61848" y1="43164" x2="62065" y2="44922"/>
                        <a14:foregroundMark x1="62065" y1="44922" x2="59457" y2="67969"/>
                        <a14:foregroundMark x1="59457" y1="67969" x2="62391" y2="75586"/>
                        <a14:foregroundMark x1="60978" y1="78711" x2="40109" y2="78711"/>
                        <a14:foregroundMark x1="38478" y1="76563" x2="37717" y2="23047"/>
                        <a14:foregroundMark x1="51739" y1="24219" x2="52826" y2="37695"/>
                        <a14:foregroundMark x1="52826" y1="37695" x2="58478" y2="36328"/>
                        <a14:foregroundMark x1="56739" y1="50000" x2="42065" y2="47852"/>
                        <a14:foregroundMark x1="42826" y1="58594" x2="54891" y2="56836"/>
                        <a14:foregroundMark x1="54891" y1="56836" x2="54891" y2="56836"/>
                        <a14:foregroundMark x1="52283" y1="67383" x2="40870" y2="66992"/>
                        <a14:foregroundMark x1="45652" y1="98242" x2="51848" y2="98438"/>
                        <a14:foregroundMark x1="51848" y1="98438" x2="54130" y2="98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0" r="20349"/>
          <a:stretch/>
        </p:blipFill>
        <p:spPr bwMode="auto">
          <a:xfrm>
            <a:off x="8142369" y="2922471"/>
            <a:ext cx="1812622" cy="170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6E6602A-A65F-4264-B218-87549AE1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26" y="5207204"/>
            <a:ext cx="1771966" cy="145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oogle Classroom - Apps en Google Play">
            <a:extLst>
              <a:ext uri="{FF2B5EF4-FFF2-40B4-BE49-F238E27FC236}">
                <a16:creationId xmlns:a16="http://schemas.microsoft.com/office/drawing/2014/main" id="{9A5ABA1D-64BE-4E85-A722-0A6B16C69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319" y="1568278"/>
            <a:ext cx="1812623" cy="118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Jamboard - Iconos gratis de logo">
            <a:extLst>
              <a:ext uri="{FF2B5EF4-FFF2-40B4-BE49-F238E27FC236}">
                <a16:creationId xmlns:a16="http://schemas.microsoft.com/office/drawing/2014/main" id="{1AD33E10-5DFD-4993-A725-220134B91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714" y="3952535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0160CE1D-9B55-4E10-A736-76AB8760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84" y="1375686"/>
            <a:ext cx="1450341" cy="145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D06BB384-F6BA-4484-AF1C-890469BA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95" y="3952535"/>
            <a:ext cx="1701384" cy="15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Presentaciones de Google - Aplicaciones en Google Play">
            <a:extLst>
              <a:ext uri="{FF2B5EF4-FFF2-40B4-BE49-F238E27FC236}">
                <a16:creationId xmlns:a16="http://schemas.microsoft.com/office/drawing/2014/main" id="{5F8C3864-DB59-4A5B-8C9F-6B2704D2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374" y="955416"/>
            <a:ext cx="2412816" cy="241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mail - Wikipedia, la enciclopedia libre">
            <a:extLst>
              <a:ext uri="{FF2B5EF4-FFF2-40B4-BE49-F238E27FC236}">
                <a16:creationId xmlns:a16="http://schemas.microsoft.com/office/drawing/2014/main" id="{253C4B59-8129-4AB0-A65E-2638095B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43" y="5433367"/>
            <a:ext cx="1701384" cy="127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ogotipo de google documentos, marca de área de ángulo azul, documentos de  tipo de archivo, azul, ángulo, rectángulo png | Klipartz">
            <a:extLst>
              <a:ext uri="{FF2B5EF4-FFF2-40B4-BE49-F238E27FC236}">
                <a16:creationId xmlns:a16="http://schemas.microsoft.com/office/drawing/2014/main" id="{0403F3A5-79C9-4226-914A-10AC8964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56" b="91584" l="9663" r="90000">
                        <a14:foregroundMark x1="66966" y1="9802" x2="61348" y2="4752"/>
                        <a14:foregroundMark x1="61348" y1="4752" x2="20899" y2="5941"/>
                        <a14:foregroundMark x1="20899" y1="5941" x2="13483" y2="10990"/>
                        <a14:foregroundMark x1="13483" y1="10990" x2="10674" y2="18218"/>
                        <a14:foregroundMark x1="10674" y1="18218" x2="9663" y2="39109"/>
                        <a14:foregroundMark x1="14382" y1="6337" x2="22697" y2="6832"/>
                        <a14:foregroundMark x1="22697" y1="6832" x2="62472" y2="4554"/>
                        <a14:foregroundMark x1="13596" y1="52277" x2="14157" y2="91188"/>
                        <a14:foregroundMark x1="14157" y1="91188" x2="27079" y2="91584"/>
                        <a14:foregroundMark x1="27079" y1="91584" x2="79326" y2="90000"/>
                        <a14:foregroundMark x1="79326" y1="90000" x2="84607" y2="90099"/>
                        <a14:foregroundMark x1="84607" y1="90099" x2="81798" y2="30396"/>
                        <a14:foregroundMark x1="81798" y1="29703" x2="63258" y2="12277"/>
                        <a14:foregroundMark x1="25281" y1="44851" x2="59551" y2="42871"/>
                        <a14:foregroundMark x1="24045" y1="54455" x2="34719" y2="54653"/>
                        <a14:foregroundMark x1="34719" y1="54653" x2="62247" y2="53465"/>
                        <a14:foregroundMark x1="62247" y1="53465" x2="75169" y2="55050"/>
                        <a14:foregroundMark x1="63258" y1="43960" x2="73371" y2="44851"/>
                        <a14:foregroundMark x1="73371" y1="44851" x2="75618" y2="44554"/>
                        <a14:foregroundMark x1="26517" y1="63564" x2="71910" y2="62970"/>
                        <a14:foregroundMark x1="26517" y1="60099" x2="75393" y2="58812"/>
                        <a14:foregroundMark x1="25506" y1="74752" x2="47753" y2="74356"/>
                        <a14:foregroundMark x1="47753" y1="74356" x2="53820" y2="74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30" y="2920374"/>
            <a:ext cx="1343534" cy="152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 suite google docs hoja de cálculo google hojas google drive, gmail,  ángulo, rectángulo, logo png | PNGWing">
            <a:extLst>
              <a:ext uri="{FF2B5EF4-FFF2-40B4-BE49-F238E27FC236}">
                <a16:creationId xmlns:a16="http://schemas.microsoft.com/office/drawing/2014/main" id="{AECCFC83-DE5D-4C83-96F3-5AE3385F0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6" t="5534" r="28731" b="6642"/>
          <a:stretch/>
        </p:blipFill>
        <p:spPr bwMode="auto">
          <a:xfrm>
            <a:off x="879478" y="1371824"/>
            <a:ext cx="1357531" cy="154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C9968E24-6C0C-4A5F-99EB-DB4CF9B4B2C8}"/>
                  </a:ext>
                </a:extLst>
              </p14:cNvPr>
              <p14:cNvContentPartPr/>
              <p14:nvPr/>
            </p14:nvContentPartPr>
            <p14:xfrm>
              <a:off x="2851937" y="3908794"/>
              <a:ext cx="360" cy="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C9968E24-6C0C-4A5F-99EB-DB4CF9B4B2C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42937" y="389979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Imagen 15">
            <a:extLst>
              <a:ext uri="{FF2B5EF4-FFF2-40B4-BE49-F238E27FC236}">
                <a16:creationId xmlns:a16="http://schemas.microsoft.com/office/drawing/2014/main" id="{2601BE5A-7D39-472C-8C19-3F335FFAF9B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22447"/>
          <a:stretch/>
        </p:blipFill>
        <p:spPr>
          <a:xfrm>
            <a:off x="3595703" y="2713055"/>
            <a:ext cx="3848100" cy="399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8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1096" y="1300328"/>
            <a:ext cx="9693994" cy="4886557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>
                <a:solidFill>
                  <a:srgbClr val="CC0099"/>
                </a:solidFill>
              </a:rPr>
              <a:t>.</a:t>
            </a:r>
            <a:endParaRPr lang="es-PE" dirty="0">
              <a:solidFill>
                <a:srgbClr val="CC0099"/>
              </a:solidFill>
            </a:endParaRPr>
          </a:p>
        </p:txBody>
      </p:sp>
      <p:sp>
        <p:nvSpPr>
          <p:cNvPr id="6" name="Cuadro de texto 8">
            <a:extLst>
              <a:ext uri="{FF2B5EF4-FFF2-40B4-BE49-F238E27FC236}">
                <a16:creationId xmlns:a16="http://schemas.microsoft.com/office/drawing/2014/main" id="{ED0AFB91-597B-4D55-AFED-2046C62E7D50}"/>
              </a:ext>
            </a:extLst>
          </p:cNvPr>
          <p:cNvSpPr txBox="1"/>
          <p:nvPr/>
        </p:nvSpPr>
        <p:spPr>
          <a:xfrm>
            <a:off x="1791097" y="1357622"/>
            <a:ext cx="4161266" cy="468436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1CADE4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800" b="1" cap="none" spc="0" dirty="0">
              <a:ln/>
              <a:solidFill>
                <a:schemeClr val="accent4"/>
              </a:solidFill>
              <a:effectLst/>
            </a:endParaRPr>
          </a:p>
          <a:p>
            <a:pPr algn="ctr"/>
            <a:endParaRPr lang="es-ES" sz="2800" b="1" dirty="0">
              <a:ln/>
              <a:solidFill>
                <a:schemeClr val="accent4"/>
              </a:solidFill>
            </a:endParaRPr>
          </a:p>
          <a:p>
            <a:pPr algn="ctr"/>
            <a:endParaRPr lang="es-ES" sz="2800" b="1" cap="none" spc="0" dirty="0">
              <a:ln/>
              <a:solidFill>
                <a:schemeClr val="accent4"/>
              </a:solidFill>
              <a:effectLst/>
            </a:endParaRPr>
          </a:p>
          <a:p>
            <a:pPr algn="ctr"/>
            <a:endParaRPr lang="es-ES" sz="2800" b="1" dirty="0">
              <a:ln/>
              <a:solidFill>
                <a:schemeClr val="accent4"/>
              </a:solidFill>
            </a:endParaRPr>
          </a:p>
          <a:p>
            <a:pPr algn="ctr"/>
            <a:endParaRPr lang="es-ES" sz="2800" b="1" cap="none" spc="0" dirty="0">
              <a:ln/>
              <a:solidFill>
                <a:schemeClr val="accent4"/>
              </a:solidFill>
              <a:effectLst/>
            </a:endParaRPr>
          </a:p>
          <a:p>
            <a:pPr algn="ctr"/>
            <a:endParaRPr lang="es-ES" sz="2800" b="1" dirty="0">
              <a:ln/>
              <a:solidFill>
                <a:schemeClr val="accent4"/>
              </a:solidFill>
            </a:endParaRPr>
          </a:p>
          <a:p>
            <a:pPr algn="ctr"/>
            <a:endParaRPr lang="es-ES" sz="2800" b="1" cap="none" spc="0" dirty="0">
              <a:ln/>
              <a:solidFill>
                <a:schemeClr val="accent4"/>
              </a:solidFill>
              <a:effectLst/>
            </a:endParaRPr>
          </a:p>
          <a:p>
            <a:pPr algn="ctr"/>
            <a:r>
              <a:rPr lang="es-ES" sz="2800" b="1" cap="none" spc="0" dirty="0">
                <a:ln/>
                <a:solidFill>
                  <a:schemeClr val="accent4"/>
                </a:solidFill>
                <a:effectLst/>
              </a:rPr>
              <a:t>Una herramienta de video conferencia</a:t>
            </a:r>
          </a:p>
        </p:txBody>
      </p:sp>
      <p:sp>
        <p:nvSpPr>
          <p:cNvPr id="7" name="Cuadro de texto 8">
            <a:extLst>
              <a:ext uri="{FF2B5EF4-FFF2-40B4-BE49-F238E27FC236}">
                <a16:creationId xmlns:a16="http://schemas.microsoft.com/office/drawing/2014/main" id="{D930CBCD-402A-4BE6-AD72-05DC4C600EF8}"/>
              </a:ext>
            </a:extLst>
          </p:cNvPr>
          <p:cNvSpPr txBox="1"/>
          <p:nvPr/>
        </p:nvSpPr>
        <p:spPr>
          <a:xfrm>
            <a:off x="6041882" y="1385458"/>
            <a:ext cx="5185097" cy="1493170"/>
          </a:xfrm>
          <a:prstGeom prst="rect">
            <a:avLst/>
          </a:prstGeom>
          <a:solidFill>
            <a:srgbClr val="FFCC66"/>
          </a:solidFill>
          <a:ln w="6350">
            <a:solidFill>
              <a:schemeClr val="accent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PE" sz="1800" b="1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 </a:t>
            </a:r>
            <a:r>
              <a:rPr lang="es-PE" sz="1800" b="1" dirty="0" err="1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r>
              <a:rPr lang="es-PE" sz="1800" b="1" dirty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E" sz="18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un servicio de videoconferencia de Google. Originalmente solo estaba disponible para clientes empresariales, pero </a:t>
            </a:r>
            <a:r>
              <a:rPr lang="es-PE" sz="1800" u="none" strike="noStrike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ahora todos lo pueden usar de forma gratuita</a:t>
            </a:r>
            <a:r>
              <a:rPr lang="es-PE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PE" sz="1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2" descr="DREA-REPOSITORIO">
            <a:extLst>
              <a:ext uri="{FF2B5EF4-FFF2-40B4-BE49-F238E27FC236}">
                <a16:creationId xmlns:a16="http://schemas.microsoft.com/office/drawing/2014/main" id="{08813162-3987-4487-A78B-D41710EAF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4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DB8A8E8-AB87-4278-889A-AF78A63A2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7501" y="174777"/>
            <a:ext cx="1395877" cy="1189328"/>
          </a:xfrm>
          <a:prstGeom prst="rect">
            <a:avLst/>
          </a:prstGeom>
        </p:spPr>
      </p:pic>
      <p:pic>
        <p:nvPicPr>
          <p:cNvPr id="2052" name="Picture 4" descr="hombre ilustración, personaje de dibujos animados, profesor, Gráficos 3d por computadora, fotografía png thumbnai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22" l="9483" r="991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153" y="816018"/>
            <a:ext cx="3314700" cy="581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oogle Meet (New Logo 2020)&quot; Metal Print by Licensed | Redbubble">
            <a:extLst>
              <a:ext uri="{FF2B5EF4-FFF2-40B4-BE49-F238E27FC236}">
                <a16:creationId xmlns:a16="http://schemas.microsoft.com/office/drawing/2014/main" id="{B0766D40-6F12-4A94-9028-59C1CB910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 bwMode="auto">
          <a:xfrm>
            <a:off x="2862503" y="1543986"/>
            <a:ext cx="2449535" cy="276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F3A0098-F91D-4FCB-8382-BF051C8312C8}"/>
              </a:ext>
            </a:extLst>
          </p:cNvPr>
          <p:cNvSpPr txBox="1"/>
          <p:nvPr/>
        </p:nvSpPr>
        <p:spPr>
          <a:xfrm>
            <a:off x="6067497" y="2983500"/>
            <a:ext cx="5185097" cy="43704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P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Gratuito sin límite de tiempo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9DCD0D1-709E-4E8A-A2D3-0A8CDD084755}"/>
              </a:ext>
            </a:extLst>
          </p:cNvPr>
          <p:cNvSpPr txBox="1"/>
          <p:nvPr/>
        </p:nvSpPr>
        <p:spPr>
          <a:xfrm>
            <a:off x="6067497" y="3605300"/>
            <a:ext cx="5159481" cy="4001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s-P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Hasta 100 participantes en una misma reunión.</a:t>
            </a:r>
            <a:endParaRPr lang="es-PE" sz="20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F943A42-877B-4363-8D7B-F0F1CD6E4A0C}"/>
              </a:ext>
            </a:extLst>
          </p:cNvPr>
          <p:cNvSpPr txBox="1"/>
          <p:nvPr/>
        </p:nvSpPr>
        <p:spPr>
          <a:xfrm>
            <a:off x="6067496" y="4190167"/>
            <a:ext cx="5159481" cy="40011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s-P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puede silenciar a otras personas</a:t>
            </a:r>
            <a:endParaRPr lang="es-PE" sz="20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EFEDCFE-7192-4BF5-B2DE-D89B315F51FF}"/>
              </a:ext>
            </a:extLst>
          </p:cNvPr>
          <p:cNvSpPr txBox="1"/>
          <p:nvPr/>
        </p:nvSpPr>
        <p:spPr>
          <a:xfrm>
            <a:off x="6096000" y="4732082"/>
            <a:ext cx="5156594" cy="43704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P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Funciona en un PC y en dispositivos móviles.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03E5F7C-DF34-484D-9D10-D1B04728D204}"/>
              </a:ext>
            </a:extLst>
          </p:cNvPr>
          <p:cNvSpPr txBox="1"/>
          <p:nvPr/>
        </p:nvSpPr>
        <p:spPr>
          <a:xfrm>
            <a:off x="6096000" y="5324062"/>
            <a:ext cx="5130977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s-P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 compartir pantalla</a:t>
            </a:r>
            <a:r>
              <a:rPr lang="es-P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P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ventana y video</a:t>
            </a:r>
            <a:endParaRPr lang="es-PE" sz="20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D30B040-F280-430F-A630-A99E0E28AF63}"/>
              </a:ext>
            </a:extLst>
          </p:cNvPr>
          <p:cNvSpPr txBox="1"/>
          <p:nvPr/>
        </p:nvSpPr>
        <p:spPr>
          <a:xfrm>
            <a:off x="6096000" y="5801583"/>
            <a:ext cx="5156594" cy="43704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P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Crear y unirse a una segunda o varias reuniones  </a:t>
            </a:r>
          </a:p>
        </p:txBody>
      </p:sp>
    </p:spTree>
    <p:extLst>
      <p:ext uri="{BB962C8B-B14F-4D97-AF65-F5344CB8AC3E}">
        <p14:creationId xmlns:p14="http://schemas.microsoft.com/office/powerpoint/2010/main" val="80494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/>
              <a:t>UTILIDAD</a:t>
            </a:r>
          </a:p>
        </p:txBody>
      </p:sp>
      <p:pic>
        <p:nvPicPr>
          <p:cNvPr id="5" name="Picture 2" descr="DREA-REPOSITORIO">
            <a:extLst>
              <a:ext uri="{FF2B5EF4-FFF2-40B4-BE49-F238E27FC236}">
                <a16:creationId xmlns:a16="http://schemas.microsoft.com/office/drawing/2014/main" id="{8ED312E7-9D7C-4D55-AAC4-73594113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4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24DB58-1008-46F0-AD68-BCCC9F80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484" y="34800"/>
            <a:ext cx="1396105" cy="118882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E4A0E08-B5F3-4C98-A4F1-6D9EDD2C1B0B}"/>
              </a:ext>
            </a:extLst>
          </p:cNvPr>
          <p:cNvSpPr txBox="1"/>
          <p:nvPr/>
        </p:nvSpPr>
        <p:spPr>
          <a:xfrm>
            <a:off x="478698" y="1431697"/>
            <a:ext cx="5185097" cy="117570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CLASES VIRTUALES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través de videoconferencias, podrán realizar clases virtuales con más de 20 participantes.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0F9BC4-9DCD-48E8-94F6-935F5154A613}"/>
              </a:ext>
            </a:extLst>
          </p:cNvPr>
          <p:cNvSpPr txBox="1"/>
          <p:nvPr/>
        </p:nvSpPr>
        <p:spPr>
          <a:xfrm>
            <a:off x="478698" y="3054629"/>
            <a:ext cx="5185097" cy="1545038"/>
          </a:xfrm>
          <a:prstGeom prst="rect">
            <a:avLst/>
          </a:prstGeom>
          <a:solidFill>
            <a:srgbClr val="9FED1F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 PRESENTACIONES ONLINE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las clases virtuales, los docentes podrán compartir presentaciones en </a:t>
            </a:r>
            <a:r>
              <a:rPr lang="es-MX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PPT</a:t>
            </a: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video y explicarlas a los alumnos en vivo.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B1ACCC1-A0ED-4501-9286-137DDAAAEE34}"/>
              </a:ext>
            </a:extLst>
          </p:cNvPr>
          <p:cNvSpPr txBox="1"/>
          <p:nvPr/>
        </p:nvSpPr>
        <p:spPr>
          <a:xfrm>
            <a:off x="6652135" y="1458940"/>
            <a:ext cx="5185097" cy="117570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COMPARTIR ARCHIVOS</a:t>
            </a:r>
          </a:p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docentes podrán compartir documentos y/o archivos del curso.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F86716C-08B0-4A66-AE9E-01DCB449DC71}"/>
              </a:ext>
            </a:extLst>
          </p:cNvPr>
          <p:cNvSpPr txBox="1"/>
          <p:nvPr/>
        </p:nvSpPr>
        <p:spPr>
          <a:xfrm>
            <a:off x="6652134" y="2869963"/>
            <a:ext cx="5185097" cy="191437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PROGRAMAR CLASES SINCRÓNICAS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través del calendario Google, los docentes podrán programar sus clases en un solo calendario compartido para docentes y alumnos.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13CAD45-24F5-4B1A-A9C8-AB8B58F83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441" y="3879121"/>
            <a:ext cx="3053257" cy="28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/>
              <a:t>BENEFICIOS</a:t>
            </a:r>
          </a:p>
        </p:txBody>
      </p:sp>
      <p:pic>
        <p:nvPicPr>
          <p:cNvPr id="5" name="Picture 2" descr="DREA-REPOSITORIO">
            <a:extLst>
              <a:ext uri="{FF2B5EF4-FFF2-40B4-BE49-F238E27FC236}">
                <a16:creationId xmlns:a16="http://schemas.microsoft.com/office/drawing/2014/main" id="{8ED312E7-9D7C-4D55-AAC4-73594113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4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24DB58-1008-46F0-AD68-BCCC9F80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484" y="34800"/>
            <a:ext cx="1396105" cy="118882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170B5DA-4143-4141-B9F2-0F309B6F0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0" t="30383" r="93238" b="64371"/>
          <a:stretch/>
        </p:blipFill>
        <p:spPr>
          <a:xfrm>
            <a:off x="356162" y="1484025"/>
            <a:ext cx="1229933" cy="95220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4FB04D3-02D5-43D4-A370-8376FA86C5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98" t="30382" r="72459" b="63716"/>
          <a:stretch/>
        </p:blipFill>
        <p:spPr>
          <a:xfrm>
            <a:off x="477390" y="2476793"/>
            <a:ext cx="987476" cy="95220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FEC822E-78AC-431F-8EDF-14F9136B1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" t="64044" r="92992" b="30273"/>
          <a:stretch/>
        </p:blipFill>
        <p:spPr>
          <a:xfrm>
            <a:off x="419897" y="3281651"/>
            <a:ext cx="1262886" cy="105919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2A0030F-B070-42C3-9E39-73AD9ACDC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55" t="64476" r="72903" b="30743"/>
          <a:stretch/>
        </p:blipFill>
        <p:spPr>
          <a:xfrm>
            <a:off x="595436" y="4406618"/>
            <a:ext cx="869430" cy="88555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40AC1E3-DAB6-4845-B64B-45B944BDCC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0" t="20004" r="93730" b="74643"/>
          <a:stretch/>
        </p:blipFill>
        <p:spPr>
          <a:xfrm>
            <a:off x="598619" y="5326179"/>
            <a:ext cx="987476" cy="104689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B8BA6F6-45E4-4E4F-88AA-413B201C08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99" t="20045" r="72458" b="74863"/>
          <a:stretch/>
        </p:blipFill>
        <p:spPr>
          <a:xfrm>
            <a:off x="6096000" y="2579165"/>
            <a:ext cx="978931" cy="81442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C98E7FD-278A-45E8-B19F-6ED437950F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" t="58744" r="92869" b="35738"/>
          <a:stretch/>
        </p:blipFill>
        <p:spPr>
          <a:xfrm>
            <a:off x="6035612" y="1473078"/>
            <a:ext cx="1229933" cy="970275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020481B-7F83-44D8-9C36-B66F61B402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45" t="58361" r="72090" b="35524"/>
          <a:stretch/>
        </p:blipFill>
        <p:spPr>
          <a:xfrm>
            <a:off x="6096000" y="3529405"/>
            <a:ext cx="1229933" cy="1186586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ABE5B2A7-693E-4DA5-80C5-43CA326C9A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65" t="36637" r="93724" b="58251"/>
          <a:stretch/>
        </p:blipFill>
        <p:spPr>
          <a:xfrm>
            <a:off x="6276331" y="4809805"/>
            <a:ext cx="824570" cy="874891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58DE0DCA-7779-4E3D-ACAA-20461AE1AB59}"/>
              </a:ext>
            </a:extLst>
          </p:cNvPr>
          <p:cNvSpPr txBox="1"/>
          <p:nvPr/>
        </p:nvSpPr>
        <p:spPr>
          <a:xfrm>
            <a:off x="1586095" y="1585410"/>
            <a:ext cx="3690443" cy="43704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Número ilimitado de reuniones.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DC356F3-569C-4C56-BAA4-62D15087E6EC}"/>
              </a:ext>
            </a:extLst>
          </p:cNvPr>
          <p:cNvSpPr txBox="1"/>
          <p:nvPr/>
        </p:nvSpPr>
        <p:spPr>
          <a:xfrm>
            <a:off x="1586095" y="2586800"/>
            <a:ext cx="3690443" cy="43704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Subtítulos durante las reuniones.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EA6B798F-3EAA-4D56-B71C-F5150E3DA102}"/>
              </a:ext>
            </a:extLst>
          </p:cNvPr>
          <p:cNvSpPr txBox="1"/>
          <p:nvPr/>
        </p:nvSpPr>
        <p:spPr>
          <a:xfrm>
            <a:off x="1677774" y="3408060"/>
            <a:ext cx="3690443" cy="8063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Compatible con todo tipo de dispositivos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9DA5544-6DD1-4932-B63F-327B6920BE0B}"/>
              </a:ext>
            </a:extLst>
          </p:cNvPr>
          <p:cNvSpPr txBox="1"/>
          <p:nvPr/>
        </p:nvSpPr>
        <p:spPr>
          <a:xfrm>
            <a:off x="1619227" y="4406618"/>
            <a:ext cx="3690443" cy="8063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Pantalla de vista previa de imagen y sonido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07D8F44B-5645-4CE1-A7E2-E34E655ECABE}"/>
              </a:ext>
            </a:extLst>
          </p:cNvPr>
          <p:cNvSpPr txBox="1"/>
          <p:nvPr/>
        </p:nvSpPr>
        <p:spPr>
          <a:xfrm>
            <a:off x="1674874" y="5695510"/>
            <a:ext cx="3690443" cy="43704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Ajustes de pantalla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453CF10-74B8-4CD0-8412-233278B83BB0}"/>
              </a:ext>
            </a:extLst>
          </p:cNvPr>
          <p:cNvSpPr txBox="1"/>
          <p:nvPr/>
        </p:nvSpPr>
        <p:spPr>
          <a:xfrm>
            <a:off x="7074931" y="2723051"/>
            <a:ext cx="3690443" cy="43704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Fijar o silenciar participantes.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D696A4E-7FB6-4773-84EE-C7B5110E264C}"/>
              </a:ext>
            </a:extLst>
          </p:cNvPr>
          <p:cNvSpPr txBox="1"/>
          <p:nvPr/>
        </p:nvSpPr>
        <p:spPr>
          <a:xfrm>
            <a:off x="7020329" y="1658879"/>
            <a:ext cx="3690443" cy="43704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Compartir pantalla.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9D4D4B3-A262-4310-A682-EA5D10E07912}"/>
              </a:ext>
            </a:extLst>
          </p:cNvPr>
          <p:cNvSpPr txBox="1"/>
          <p:nvPr/>
        </p:nvSpPr>
        <p:spPr>
          <a:xfrm>
            <a:off x="7100901" y="5107656"/>
            <a:ext cx="3690443" cy="8063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Integración con Google y las aplicaciones de Microsoft Office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DDDE252-C824-4C4E-A50B-785105B91B49}"/>
              </a:ext>
            </a:extLst>
          </p:cNvPr>
          <p:cNvSpPr txBox="1"/>
          <p:nvPr/>
        </p:nvSpPr>
        <p:spPr>
          <a:xfrm>
            <a:off x="7100901" y="3915353"/>
            <a:ext cx="3690443" cy="43704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Mensajes con los participantes.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5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41C6C7E-8FE5-47C5-AC7B-17B3C623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983" y="0"/>
            <a:ext cx="1395877" cy="1189328"/>
          </a:xfrm>
          <a:prstGeom prst="rect">
            <a:avLst/>
          </a:prstGeom>
        </p:spPr>
      </p:pic>
      <p:pic>
        <p:nvPicPr>
          <p:cNvPr id="1026" name="Picture 2" descr="DREA-REPOSITORIO">
            <a:extLst>
              <a:ext uri="{FF2B5EF4-FFF2-40B4-BE49-F238E27FC236}">
                <a16:creationId xmlns:a16="http://schemas.microsoft.com/office/drawing/2014/main" id="{AEF9DF19-8B92-4FA9-9A69-1520CBFF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0" y="0"/>
            <a:ext cx="2102680" cy="13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7F56B3-5B40-4BBF-8F2C-5F04E55D5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91" y="168050"/>
            <a:ext cx="1247755" cy="102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8878933-D469-47F6-BC17-C9C8FB0EB3A0}"/>
              </a:ext>
            </a:extLst>
          </p:cNvPr>
          <p:cNvSpPr txBox="1"/>
          <p:nvPr/>
        </p:nvSpPr>
        <p:spPr>
          <a:xfrm>
            <a:off x="244100" y="1303399"/>
            <a:ext cx="2973801" cy="117570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 </a:t>
            </a:r>
            <a:r>
              <a:rPr lang="es-MX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endParaRPr lang="es-MX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Ingresar a Google </a:t>
            </a:r>
            <a:r>
              <a:rPr lang="es-MX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endParaRPr lang="es-MX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P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https://meet.google.com/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57144C0-42CA-48F9-A1B2-BC70094540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71" r="70413" b="50250"/>
          <a:stretch/>
        </p:blipFill>
        <p:spPr>
          <a:xfrm>
            <a:off x="244100" y="2564728"/>
            <a:ext cx="2960573" cy="319513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811E11F-14D0-4DB0-BE53-04ED7C44E441}"/>
              </a:ext>
            </a:extLst>
          </p:cNvPr>
          <p:cNvSpPr txBox="1"/>
          <p:nvPr/>
        </p:nvSpPr>
        <p:spPr>
          <a:xfrm>
            <a:off x="3939402" y="4649874"/>
            <a:ext cx="2717978" cy="437043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Presione Reunión nueva </a:t>
            </a:r>
            <a:endParaRPr lang="es-P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E2B62F3-D178-45BC-80C3-C89AB57F1E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97" r="63761" b="25857"/>
          <a:stretch/>
        </p:blipFill>
        <p:spPr>
          <a:xfrm>
            <a:off x="3772831" y="1345551"/>
            <a:ext cx="2914734" cy="306504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1417857-F5CE-4756-A673-65FDBE2E4D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14" r="63271" b="23988"/>
          <a:stretch/>
        </p:blipFill>
        <p:spPr>
          <a:xfrm>
            <a:off x="7452480" y="1257694"/>
            <a:ext cx="3460500" cy="3836929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266D6BBC-7189-4702-B123-FE04F3313C43}"/>
              </a:ext>
            </a:extLst>
          </p:cNvPr>
          <p:cNvSpPr txBox="1"/>
          <p:nvPr/>
        </p:nvSpPr>
        <p:spPr>
          <a:xfrm>
            <a:off x="6921338" y="4946441"/>
            <a:ext cx="4940225" cy="191437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Elegir 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Crear una reunión para más tarde.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Iniciar una reunión instantánea.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Programar en calendario Google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s-P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53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8816</TotalTime>
  <Words>479</Words>
  <Application>Microsoft Office PowerPoint</Application>
  <PresentationFormat>Panorámica</PresentationFormat>
  <Paragraphs>86</Paragraphs>
  <Slides>22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Aharoni</vt:lpstr>
      <vt:lpstr>Open Sans</vt:lpstr>
      <vt:lpstr>Arial Black</vt:lpstr>
      <vt:lpstr>Calibri</vt:lpstr>
      <vt:lpstr>Arial</vt:lpstr>
      <vt:lpstr>Office Theme</vt:lpstr>
      <vt:lpstr>WEBINAR REGIONAL  “TINKUY PEDAGÓGICO”</vt:lpstr>
      <vt:lpstr>IMPORTANCIA DE LAS TIC EN EDUCACIÓN</vt:lpstr>
      <vt:lpstr>EXPERIENCIA DE APRENDIZAJE</vt:lpstr>
      <vt:lpstr>Presentación de PowerPoint</vt:lpstr>
      <vt:lpstr>HERRAMIENTAS GOOGLE</vt:lpstr>
      <vt:lpstr>Presentación de PowerPoint</vt:lpstr>
      <vt:lpstr>UTILIDAD</vt:lpstr>
      <vt:lpstr>BENEFICIOS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MILLY ALEXANDRA REYES VILLON</dc:creator>
  <cp:lastModifiedBy>Joan C Rowen</cp:lastModifiedBy>
  <cp:revision>536</cp:revision>
  <dcterms:created xsi:type="dcterms:W3CDTF">2020-03-06T15:10:10Z</dcterms:created>
  <dcterms:modified xsi:type="dcterms:W3CDTF">2021-06-16T16:23:54Z</dcterms:modified>
</cp:coreProperties>
</file>